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sldIdLst>
    <p:sldId id="256" r:id="rId2"/>
    <p:sldId id="276" r:id="rId3"/>
    <p:sldId id="275" r:id="rId4"/>
    <p:sldId id="274" r:id="rId5"/>
    <p:sldId id="258" r:id="rId6"/>
    <p:sldId id="262" r:id="rId7"/>
    <p:sldId id="269" r:id="rId8"/>
    <p:sldId id="263" r:id="rId9"/>
    <p:sldId id="264" r:id="rId10"/>
    <p:sldId id="267" r:id="rId11"/>
    <p:sldId id="268" r:id="rId12"/>
    <p:sldId id="270" r:id="rId13"/>
    <p:sldId id="259" r:id="rId14"/>
    <p:sldId id="273" r:id="rId15"/>
    <p:sldId id="260" r:id="rId16"/>
    <p:sldId id="261" r:id="rId17"/>
    <p:sldId id="257" r:id="rId18"/>
    <p:sldId id="265" r:id="rId1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046"/>
    <a:srgbClr val="800000"/>
    <a:srgbClr val="F0CB7D"/>
    <a:srgbClr val="D4DB73"/>
    <a:srgbClr val="B9CEED"/>
    <a:srgbClr val="D8ABCF"/>
    <a:srgbClr val="16182C"/>
    <a:srgbClr val="AFA58D"/>
    <a:srgbClr val="BCB4A7"/>
    <a:srgbClr val="AF4E4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80" autoAdjust="0"/>
  </p:normalViewPr>
  <p:slideViewPr>
    <p:cSldViewPr>
      <p:cViewPr varScale="1">
        <p:scale>
          <a:sx n="94" d="100"/>
          <a:sy n="94" d="100"/>
        </p:scale>
        <p:origin x="-204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0FB09-9748-40B4-972C-540B38931035}" type="datetimeFigureOut">
              <a:rPr lang="cs-CZ" smtClean="0"/>
              <a:pPr/>
              <a:t>29.11.2021</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1E4C49-A4D4-4700-9EB9-DF59AEC4B89F}" type="slidenum">
              <a:rPr lang="cs-CZ" smtClean="0"/>
              <a:pPr/>
              <a:t>‹#›</a:t>
            </a:fld>
            <a:endParaRPr lang="cs-CZ"/>
          </a:p>
        </p:txBody>
      </p:sp>
    </p:spTree>
    <p:extLst>
      <p:ext uri="{BB962C8B-B14F-4D97-AF65-F5344CB8AC3E}">
        <p14:creationId xmlns:p14="http://schemas.microsoft.com/office/powerpoint/2010/main" xmlns="" val="239270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Na nebi a na zemi existuje víc věcí, než vy a já dokážeme připustit. Možných a nemožných, skutečných a vymyšlených. My si chceme myslet, že je mezi nimi nějaká hranice, která je od sebe odděluje, ale tu hranici lze vymazat. Děti, které přicházejí na svět, to vědí. Možná bychom měli přestat snažit se je učit, že se pletou… (Cesta do země</a:t>
            </a:r>
            <a:r>
              <a:rPr lang="cs-CZ" baseline="0" dirty="0" smtClean="0"/>
              <a:t> </a:t>
            </a:r>
            <a:r>
              <a:rPr lang="cs-CZ" baseline="0" dirty="0" err="1" smtClean="0"/>
              <a:t>snergů</a:t>
            </a:r>
            <a:r>
              <a:rPr lang="cs-CZ" baseline="0" dirty="0" smtClean="0"/>
              <a:t>, s. 104-105)</a:t>
            </a:r>
            <a:endParaRPr lang="cs-CZ" dirty="0"/>
          </a:p>
        </p:txBody>
      </p:sp>
      <p:sp>
        <p:nvSpPr>
          <p:cNvPr id="4" name="Zástupný symbol pro číslo snímku 3"/>
          <p:cNvSpPr>
            <a:spLocks noGrp="1"/>
          </p:cNvSpPr>
          <p:nvPr>
            <p:ph type="sldNum" sz="quarter" idx="10"/>
          </p:nvPr>
        </p:nvSpPr>
        <p:spPr/>
        <p:txBody>
          <a:bodyPr/>
          <a:lstStyle/>
          <a:p>
            <a:fld id="{901E4C49-A4D4-4700-9EB9-DF59AEC4B89F}" type="slidenum">
              <a:rPr lang="cs-CZ" smtClean="0"/>
              <a:pPr/>
              <a:t>6</a:t>
            </a:fld>
            <a:endParaRPr lang="cs-CZ"/>
          </a:p>
        </p:txBody>
      </p:sp>
    </p:spTree>
    <p:extLst>
      <p:ext uri="{BB962C8B-B14F-4D97-AF65-F5344CB8AC3E}">
        <p14:creationId xmlns:p14="http://schemas.microsoft.com/office/powerpoint/2010/main" xmlns="" val="1898864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C6BE6462-B745-49DF-941C-CD2344A3C83B}" type="datetimeFigureOut">
              <a:rPr lang="cs-CZ" smtClean="0"/>
              <a:pPr/>
              <a:t>29.11.2021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3E7E6EC-1C9E-4AEE-A2F2-15465292EB07}"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6BE6462-B745-49DF-941C-CD2344A3C83B}" type="datetimeFigureOut">
              <a:rPr lang="cs-CZ" smtClean="0"/>
              <a:pPr/>
              <a:t>29.11.2021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3E7E6EC-1C9E-4AEE-A2F2-15465292EB07}"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6BE6462-B745-49DF-941C-CD2344A3C83B}" type="datetimeFigureOut">
              <a:rPr lang="cs-CZ" smtClean="0"/>
              <a:pPr/>
              <a:t>29.11.2021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3E7E6EC-1C9E-4AEE-A2F2-15465292EB07}"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6BE6462-B745-49DF-941C-CD2344A3C83B}" type="datetimeFigureOut">
              <a:rPr lang="cs-CZ" smtClean="0"/>
              <a:pPr/>
              <a:t>29.11.2021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3E7E6EC-1C9E-4AEE-A2F2-15465292EB07}"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C6BE6462-B745-49DF-941C-CD2344A3C83B}" type="datetimeFigureOut">
              <a:rPr lang="cs-CZ" smtClean="0"/>
              <a:pPr/>
              <a:t>29.11.2021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3E7E6EC-1C9E-4AEE-A2F2-15465292EB07}"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C6BE6462-B745-49DF-941C-CD2344A3C83B}" type="datetimeFigureOut">
              <a:rPr lang="cs-CZ" smtClean="0"/>
              <a:pPr/>
              <a:t>29.11.2021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3E7E6EC-1C9E-4AEE-A2F2-15465292EB07}"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C6BE6462-B745-49DF-941C-CD2344A3C83B}" type="datetimeFigureOut">
              <a:rPr lang="cs-CZ" smtClean="0"/>
              <a:pPr/>
              <a:t>29.11.2021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3E7E6EC-1C9E-4AEE-A2F2-15465292EB07}"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C6BE6462-B745-49DF-941C-CD2344A3C83B}" type="datetimeFigureOut">
              <a:rPr lang="cs-CZ" smtClean="0"/>
              <a:pPr/>
              <a:t>29.11.2021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3E7E6EC-1C9E-4AEE-A2F2-15465292EB07}"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6BE6462-B745-49DF-941C-CD2344A3C83B}" type="datetimeFigureOut">
              <a:rPr lang="cs-CZ" smtClean="0"/>
              <a:pPr/>
              <a:t>29.11.2021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3E7E6EC-1C9E-4AEE-A2F2-15465292EB07}"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6BE6462-B745-49DF-941C-CD2344A3C83B}" type="datetimeFigureOut">
              <a:rPr lang="cs-CZ" smtClean="0"/>
              <a:pPr/>
              <a:t>29.11.2021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3E7E6EC-1C9E-4AEE-A2F2-15465292EB07}"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6BE6462-B745-49DF-941C-CD2344A3C83B}" type="datetimeFigureOut">
              <a:rPr lang="cs-CZ" smtClean="0"/>
              <a:pPr/>
              <a:t>29.11.2021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3E7E6EC-1C9E-4AEE-A2F2-15465292EB07}"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E6462-B745-49DF-941C-CD2344A3C83B}" type="datetimeFigureOut">
              <a:rPr lang="cs-CZ" smtClean="0"/>
              <a:pPr/>
              <a:t>29.11.2021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7E6EC-1C9E-4AEE-A2F2-15465292EB07}"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1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hyperlink" Target="https://www.databazeknih.cz/knihy/zvesti-460937" TargetMode="External"/><Relationship Id="rId5" Type="http://schemas.openxmlformats.org/officeDocument/2006/relationships/image" Target="../media/image56.jpeg"/><Relationship Id="rId4" Type="http://schemas.openxmlformats.org/officeDocument/2006/relationships/image" Target="../media/image55.jpeg"/></Relationships>
</file>

<file path=ppt/slides/_rels/slide1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hyperlink" Target="https://www.humbook.cz/miso-co-budeme-cist-v-srpnu-2020/" TargetMode="External"/><Relationship Id="rId5" Type="http://schemas.openxmlformats.org/officeDocument/2006/relationships/image" Target="../media/image60.jpeg"/><Relationship Id="rId4" Type="http://schemas.openxmlformats.org/officeDocument/2006/relationships/image" Target="../media/image59.jpeg"/></Relationships>
</file>

<file path=ppt/slides/_rels/slide1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1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17.xml.rels><?xml version="1.0" encoding="UTF-8" standalone="yes"?>
<Relationships xmlns="http://schemas.openxmlformats.org/package/2006/relationships"><Relationship Id="rId8" Type="http://schemas.openxmlformats.org/officeDocument/2006/relationships/hyperlink" Target="https://katalog.knir.cz/search?type=global&amp;q=albi+tu%C5%BEka" TargetMode="External"/><Relationship Id="rId3" Type="http://schemas.openxmlformats.org/officeDocument/2006/relationships/image" Target="../media/image71.png"/><Relationship Id="rId7" Type="http://schemas.openxmlformats.org/officeDocument/2006/relationships/image" Target="../media/image74.jpeg"/><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hyperlink" Target="https://www.cocechtomuzikant.cz/divoka-symfonie/" TargetMode="External"/><Relationship Id="rId4" Type="http://schemas.openxmlformats.org/officeDocument/2006/relationships/image" Target="../media/image72.jpeg"/><Relationship Id="rId9" Type="http://schemas.openxmlformats.org/officeDocument/2006/relationships/image" Target="../media/image75.jpeg"/></Relationships>
</file>

<file path=ppt/slides/_rels/slide1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2.xml.rels><?xml version="1.0" encoding="UTF-8" standalone="yes"?>
<Relationships xmlns="http://schemas.openxmlformats.org/package/2006/relationships"><Relationship Id="rId3" Type="http://schemas.openxmlformats.org/officeDocument/2006/relationships/hyperlink" Target="http://www.zlatastuha.cz/archiv" TargetMode="External"/><Relationship Id="rId2" Type="http://schemas.openxmlformats.org/officeDocument/2006/relationships/hyperlink" Target="https://www.nejlepsiknihydetem.cz/"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www.databazeknih.cz/knihy/zvesti-460937" TargetMode="External"/><Relationship Id="rId4" Type="http://schemas.openxmlformats.org/officeDocument/2006/relationships/hyperlink" Target="https://mravencichuva.cz/"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hyperlink" Target="https://www.databazeknih.cz/knihy/pepina-karaskova-mami-tipni-to-40966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9.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hyperlink" Target="https://www.fdb.cz/film/tajemna-zahrada-the-secret-garden/trailery/20414" TargetMode="External"/><Relationship Id="rId5" Type="http://schemas.openxmlformats.org/officeDocument/2006/relationships/image" Target="../media/image38.jpeg"/><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8" Type="http://schemas.openxmlformats.org/officeDocument/2006/relationships/hyperlink" Target="https://magnesia-litera.cz/rocnik/2021/" TargetMode="External"/><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043608" y="332656"/>
            <a:ext cx="7772400" cy="1470025"/>
          </a:xfrm>
        </p:spPr>
        <p:txBody>
          <a:bodyPr>
            <a:normAutofit/>
          </a:bodyPr>
          <a:lstStyle/>
          <a:p>
            <a:r>
              <a:rPr lang="cs-CZ" sz="4000" b="1" dirty="0" smtClean="0">
                <a:solidFill>
                  <a:schemeClr val="bg1"/>
                </a:solidFill>
              </a:rPr>
              <a:t>Knížky pod stromeček</a:t>
            </a:r>
            <a:endParaRPr lang="cs-CZ" sz="4000" b="1" dirty="0">
              <a:solidFill>
                <a:schemeClr val="bg1"/>
              </a:solidFill>
            </a:endParaRPr>
          </a:p>
        </p:txBody>
      </p:sp>
      <p:sp>
        <p:nvSpPr>
          <p:cNvPr id="3" name="Podnadpis 2"/>
          <p:cNvSpPr>
            <a:spLocks noGrp="1"/>
          </p:cNvSpPr>
          <p:nvPr>
            <p:ph type="subTitle" idx="1"/>
          </p:nvPr>
        </p:nvSpPr>
        <p:spPr>
          <a:xfrm>
            <a:off x="107504" y="6237312"/>
            <a:ext cx="8928992" cy="531440"/>
          </a:xfrm>
        </p:spPr>
        <p:txBody>
          <a:bodyPr>
            <a:normAutofit/>
          </a:bodyPr>
          <a:lstStyle/>
          <a:p>
            <a:r>
              <a:rPr lang="cs-CZ" sz="2000" b="1" dirty="0" smtClean="0">
                <a:solidFill>
                  <a:srgbClr val="003300"/>
                </a:solidFill>
              </a:rPr>
              <a:t>KNIHOHRÁTKY - Den pro dětskou knihu / 27. Listopadu 2021</a:t>
            </a:r>
            <a:endParaRPr lang="cs-CZ" sz="2000" b="1" dirty="0">
              <a:solidFill>
                <a:srgbClr val="0033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0000"/>
                </a:solidFill>
                <a:latin typeface="Adobe Caslon Pro"/>
              </a:rPr>
              <a:t>Dárkový set</a:t>
            </a:r>
            <a:endParaRPr lang="cs-CZ" b="1" dirty="0">
              <a:solidFill>
                <a:srgbClr val="800000"/>
              </a:solidFill>
              <a:latin typeface="Adobe Caslon Pro"/>
            </a:endParaRPr>
          </a:p>
        </p:txBody>
      </p:sp>
      <p:pic>
        <p:nvPicPr>
          <p:cNvPr id="1026" name="Picture 2" descr="Může jít o obrázek 3 people a book"/>
          <p:cNvPicPr>
            <a:picLocks noGrp="1" noChangeAspect="1" noChangeArrowheads="1"/>
          </p:cNvPicPr>
          <p:nvPr>
            <p:ph idx="1"/>
          </p:nvPr>
        </p:nvPicPr>
        <p:blipFill>
          <a:blip r:embed="rId2" cstate="print"/>
          <a:stretch>
            <a:fillRect/>
          </a:stretch>
        </p:blipFill>
        <p:spPr bwMode="auto">
          <a:xfrm>
            <a:off x="1185909" y="1600200"/>
            <a:ext cx="6772181" cy="452596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0000"/>
                </a:solidFill>
                <a:latin typeface="Adobe Caslon Pro" pitchFamily="18" charset="-18"/>
              </a:rPr>
              <a:t>Oblíbení autoři</a:t>
            </a:r>
            <a:endParaRPr lang="cs-CZ" b="1" dirty="0">
              <a:solidFill>
                <a:srgbClr val="800000"/>
              </a:solidFill>
              <a:latin typeface="Adobe Caslon Pro" pitchFamily="18" charset="-18"/>
            </a:endParaRPr>
          </a:p>
        </p:txBody>
      </p:sp>
      <p:pic>
        <p:nvPicPr>
          <p:cNvPr id="1026" name="Picture 2" descr="Ikabog obálka knihy"/>
          <p:cNvPicPr>
            <a:picLocks noGrp="1" noChangeAspect="1" noChangeArrowheads="1"/>
          </p:cNvPicPr>
          <p:nvPr>
            <p:ph idx="1"/>
          </p:nvPr>
        </p:nvPicPr>
        <p:blipFill>
          <a:blip r:embed="rId2" cstate="print"/>
          <a:stretch>
            <a:fillRect/>
          </a:stretch>
        </p:blipFill>
        <p:spPr bwMode="auto">
          <a:xfrm>
            <a:off x="6588224" y="1700808"/>
            <a:ext cx="2293249" cy="2880320"/>
          </a:xfrm>
          <a:prstGeom prst="rect">
            <a:avLst/>
          </a:prstGeom>
          <a:noFill/>
        </p:spPr>
      </p:pic>
      <p:pic>
        <p:nvPicPr>
          <p:cNvPr id="1028" name="Picture 4" descr="Bestie z Buckinghamského paláce obálka knihy"/>
          <p:cNvPicPr>
            <a:picLocks noChangeAspect="1" noChangeArrowheads="1"/>
          </p:cNvPicPr>
          <p:nvPr/>
        </p:nvPicPr>
        <p:blipFill>
          <a:blip r:embed="rId3" cstate="print"/>
          <a:srcRect/>
          <a:stretch>
            <a:fillRect/>
          </a:stretch>
        </p:blipFill>
        <p:spPr bwMode="auto">
          <a:xfrm>
            <a:off x="2699792" y="1628800"/>
            <a:ext cx="2237234" cy="3284259"/>
          </a:xfrm>
          <a:prstGeom prst="rect">
            <a:avLst/>
          </a:prstGeom>
          <a:noFill/>
        </p:spPr>
      </p:pic>
      <p:pic>
        <p:nvPicPr>
          <p:cNvPr id="1030" name="Picture 6" descr="Příběh magie obálka knihy"/>
          <p:cNvPicPr>
            <a:picLocks noChangeAspect="1" noChangeArrowheads="1"/>
          </p:cNvPicPr>
          <p:nvPr/>
        </p:nvPicPr>
        <p:blipFill>
          <a:blip r:embed="rId4" cstate="print"/>
          <a:srcRect/>
          <a:stretch>
            <a:fillRect/>
          </a:stretch>
        </p:blipFill>
        <p:spPr bwMode="auto">
          <a:xfrm>
            <a:off x="323528" y="2852936"/>
            <a:ext cx="2266614" cy="3282058"/>
          </a:xfrm>
          <a:prstGeom prst="rect">
            <a:avLst/>
          </a:prstGeom>
          <a:noFill/>
        </p:spPr>
      </p:pic>
      <p:pic>
        <p:nvPicPr>
          <p:cNvPr id="8194" name="Picture 2" descr="Hodinový strojek aneb Příběh na jedno natažení - Philip Pullman »  Booktook.cz"/>
          <p:cNvPicPr>
            <a:picLocks noChangeAspect="1" noChangeArrowheads="1"/>
          </p:cNvPicPr>
          <p:nvPr/>
        </p:nvPicPr>
        <p:blipFill>
          <a:blip r:embed="rId5" cstate="print"/>
          <a:srcRect/>
          <a:stretch>
            <a:fillRect/>
          </a:stretch>
        </p:blipFill>
        <p:spPr bwMode="auto">
          <a:xfrm>
            <a:off x="5004048" y="3212976"/>
            <a:ext cx="1512168" cy="255905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0000"/>
                </a:solidFill>
                <a:latin typeface="Adobe Caslon Pro"/>
              </a:rPr>
              <a:t>České autorky </a:t>
            </a:r>
            <a:r>
              <a:rPr lang="cs-CZ" dirty="0" smtClean="0">
                <a:solidFill>
                  <a:srgbClr val="800000"/>
                </a:solidFill>
                <a:latin typeface="Adobe Caslon Pro"/>
              </a:rPr>
              <a:t>(M/II)</a:t>
            </a:r>
            <a:endParaRPr lang="cs-CZ" dirty="0">
              <a:solidFill>
                <a:srgbClr val="800000"/>
              </a:solidFill>
              <a:latin typeface="Adobe Caslon Pro"/>
            </a:endParaRPr>
          </a:p>
        </p:txBody>
      </p:sp>
      <p:pic>
        <p:nvPicPr>
          <p:cNvPr id="27650" name="Picture 2" descr="Labutí dům | Albatrosmedia.cz"/>
          <p:cNvPicPr>
            <a:picLocks noGrp="1" noChangeAspect="1" noChangeArrowheads="1"/>
          </p:cNvPicPr>
          <p:nvPr>
            <p:ph idx="1"/>
          </p:nvPr>
        </p:nvPicPr>
        <p:blipFill>
          <a:blip r:embed="rId2" cstate="print"/>
          <a:srcRect/>
          <a:stretch>
            <a:fillRect/>
          </a:stretch>
        </p:blipFill>
        <p:spPr bwMode="auto">
          <a:xfrm>
            <a:off x="971600" y="2077770"/>
            <a:ext cx="3384376" cy="3384376"/>
          </a:xfrm>
          <a:prstGeom prst="rect">
            <a:avLst/>
          </a:prstGeom>
          <a:noFill/>
        </p:spPr>
      </p:pic>
      <p:pic>
        <p:nvPicPr>
          <p:cNvPr id="27652" name="Picture 4" descr="Psí dny | Albatrosmedia.cz"/>
          <p:cNvPicPr>
            <a:picLocks noChangeAspect="1" noChangeArrowheads="1"/>
          </p:cNvPicPr>
          <p:nvPr/>
        </p:nvPicPr>
        <p:blipFill>
          <a:blip r:embed="rId3" cstate="print"/>
          <a:srcRect/>
          <a:stretch>
            <a:fillRect/>
          </a:stretch>
        </p:blipFill>
        <p:spPr bwMode="auto">
          <a:xfrm>
            <a:off x="4644008" y="2060848"/>
            <a:ext cx="3384376" cy="33843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0000"/>
                </a:solidFill>
                <a:latin typeface="Adobe Caslon Pro" pitchFamily="18" charset="-18"/>
              </a:rPr>
              <a:t>Pro mládež </a:t>
            </a:r>
            <a:r>
              <a:rPr lang="cs-CZ" dirty="0" smtClean="0">
                <a:solidFill>
                  <a:srgbClr val="800000"/>
                </a:solidFill>
                <a:latin typeface="Adobe Caslon Pro" pitchFamily="18" charset="-18"/>
              </a:rPr>
              <a:t>(M/III)</a:t>
            </a:r>
            <a:endParaRPr lang="cs-CZ" b="1" dirty="0">
              <a:solidFill>
                <a:srgbClr val="800000"/>
              </a:solidFill>
              <a:latin typeface="Adobe Caslon Pro" pitchFamily="18" charset="-18"/>
            </a:endParaRPr>
          </a:p>
        </p:txBody>
      </p:sp>
      <p:pic>
        <p:nvPicPr>
          <p:cNvPr id="6146" name="Picture 2" descr="Labyrint nedokončených setkání - František Tichý | Databáze knih"/>
          <p:cNvPicPr>
            <a:picLocks noGrp="1" noChangeAspect="1" noChangeArrowheads="1"/>
          </p:cNvPicPr>
          <p:nvPr>
            <p:ph idx="1"/>
          </p:nvPr>
        </p:nvPicPr>
        <p:blipFill>
          <a:blip r:embed="rId2" cstate="print"/>
          <a:stretch>
            <a:fillRect/>
          </a:stretch>
        </p:blipFill>
        <p:spPr bwMode="auto">
          <a:xfrm>
            <a:off x="2440675" y="1556792"/>
            <a:ext cx="2140378" cy="3056460"/>
          </a:xfrm>
          <a:prstGeom prst="rect">
            <a:avLst/>
          </a:prstGeom>
          <a:noFill/>
        </p:spPr>
      </p:pic>
      <p:pic>
        <p:nvPicPr>
          <p:cNvPr id="5122" name="Picture 2" descr="Uprchlík | Albatrosmedia.cz"/>
          <p:cNvPicPr>
            <a:picLocks noChangeAspect="1" noChangeArrowheads="1"/>
          </p:cNvPicPr>
          <p:nvPr/>
        </p:nvPicPr>
        <p:blipFill>
          <a:blip r:embed="rId3" cstate="print"/>
          <a:srcRect/>
          <a:stretch>
            <a:fillRect/>
          </a:stretch>
        </p:blipFill>
        <p:spPr bwMode="auto">
          <a:xfrm>
            <a:off x="312920" y="1556792"/>
            <a:ext cx="2036695" cy="3091482"/>
          </a:xfrm>
          <a:prstGeom prst="rect">
            <a:avLst/>
          </a:prstGeom>
          <a:noFill/>
        </p:spPr>
      </p:pic>
      <p:pic>
        <p:nvPicPr>
          <p:cNvPr id="7172" name="Picture 4" descr="Parta od Mississippi obálka knihy"/>
          <p:cNvPicPr>
            <a:picLocks noChangeAspect="1" noChangeArrowheads="1"/>
          </p:cNvPicPr>
          <p:nvPr/>
        </p:nvPicPr>
        <p:blipFill>
          <a:blip r:embed="rId4" cstate="print"/>
          <a:srcRect/>
          <a:stretch>
            <a:fillRect/>
          </a:stretch>
        </p:blipFill>
        <p:spPr bwMode="auto">
          <a:xfrm>
            <a:off x="6885263" y="3140968"/>
            <a:ext cx="2151233" cy="3304294"/>
          </a:xfrm>
          <a:prstGeom prst="rect">
            <a:avLst/>
          </a:prstGeom>
          <a:noFill/>
        </p:spPr>
      </p:pic>
      <p:pic>
        <p:nvPicPr>
          <p:cNvPr id="7176" name="Picture 8" descr="Zvěsti obálka knihy"/>
          <p:cNvPicPr>
            <a:picLocks noChangeAspect="1" noChangeArrowheads="1"/>
          </p:cNvPicPr>
          <p:nvPr/>
        </p:nvPicPr>
        <p:blipFill>
          <a:blip r:embed="rId5" cstate="print"/>
          <a:srcRect/>
          <a:stretch>
            <a:fillRect/>
          </a:stretch>
        </p:blipFill>
        <p:spPr bwMode="auto">
          <a:xfrm>
            <a:off x="4739064" y="3140968"/>
            <a:ext cx="2065184" cy="3304294"/>
          </a:xfrm>
          <a:prstGeom prst="rect">
            <a:avLst/>
          </a:prstGeom>
          <a:noFill/>
        </p:spPr>
      </p:pic>
      <p:sp>
        <p:nvSpPr>
          <p:cNvPr id="7" name="TextovéPole 6"/>
          <p:cNvSpPr txBox="1"/>
          <p:nvPr/>
        </p:nvSpPr>
        <p:spPr>
          <a:xfrm>
            <a:off x="5076056" y="2780928"/>
            <a:ext cx="1508233" cy="369332"/>
          </a:xfrm>
          <a:prstGeom prst="rect">
            <a:avLst/>
          </a:prstGeom>
          <a:noFill/>
        </p:spPr>
        <p:txBody>
          <a:bodyPr wrap="none" rtlCol="0">
            <a:spAutoFit/>
          </a:bodyPr>
          <a:lstStyle/>
          <a:p>
            <a:r>
              <a:rPr lang="cs-CZ" dirty="0" smtClean="0">
                <a:hlinkClick r:id="rId6"/>
              </a:rPr>
              <a:t>Databáze knih</a:t>
            </a: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0000"/>
                </a:solidFill>
                <a:latin typeface="Adobe Caslon Pro"/>
              </a:rPr>
              <a:t>Dívčí romány </a:t>
            </a:r>
            <a:r>
              <a:rPr lang="cs-CZ" dirty="0" smtClean="0">
                <a:solidFill>
                  <a:srgbClr val="800000"/>
                </a:solidFill>
                <a:latin typeface="Adobe Caslon Pro"/>
              </a:rPr>
              <a:t>(M/III)</a:t>
            </a:r>
            <a:endParaRPr lang="cs-CZ" b="1" dirty="0">
              <a:solidFill>
                <a:srgbClr val="800000"/>
              </a:solidFill>
              <a:latin typeface="Adobe Caslon Pro"/>
            </a:endParaRPr>
          </a:p>
        </p:txBody>
      </p:sp>
      <p:pic>
        <p:nvPicPr>
          <p:cNvPr id="30728" name="Picture 8" descr="Kudy ke hvězdám obálka knihy"/>
          <p:cNvPicPr>
            <a:picLocks noChangeAspect="1" noChangeArrowheads="1"/>
          </p:cNvPicPr>
          <p:nvPr/>
        </p:nvPicPr>
        <p:blipFill>
          <a:blip r:embed="rId2" cstate="print"/>
          <a:srcRect/>
          <a:stretch>
            <a:fillRect/>
          </a:stretch>
        </p:blipFill>
        <p:spPr bwMode="auto">
          <a:xfrm rot="20376957">
            <a:off x="358232" y="2654226"/>
            <a:ext cx="2386608" cy="3522634"/>
          </a:xfrm>
          <a:prstGeom prst="rect">
            <a:avLst/>
          </a:prstGeom>
          <a:noFill/>
        </p:spPr>
      </p:pic>
      <p:pic>
        <p:nvPicPr>
          <p:cNvPr id="30724" name="Picture 4" descr="Černobylské dívky obálka knihy"/>
          <p:cNvPicPr>
            <a:picLocks noChangeAspect="1" noChangeArrowheads="1"/>
          </p:cNvPicPr>
          <p:nvPr/>
        </p:nvPicPr>
        <p:blipFill>
          <a:blip r:embed="rId3" cstate="print"/>
          <a:srcRect/>
          <a:stretch>
            <a:fillRect/>
          </a:stretch>
        </p:blipFill>
        <p:spPr bwMode="auto">
          <a:xfrm rot="21282447">
            <a:off x="2563627" y="1799047"/>
            <a:ext cx="2292825" cy="3521779"/>
          </a:xfrm>
          <a:prstGeom prst="rect">
            <a:avLst/>
          </a:prstGeom>
          <a:noFill/>
        </p:spPr>
      </p:pic>
      <p:pic>
        <p:nvPicPr>
          <p:cNvPr id="30722" name="Picture 2" descr="Místa, kde jsem plakala obálka knihy"/>
          <p:cNvPicPr>
            <a:picLocks noGrp="1" noChangeAspect="1" noChangeArrowheads="1"/>
          </p:cNvPicPr>
          <p:nvPr>
            <p:ph idx="1"/>
          </p:nvPr>
        </p:nvPicPr>
        <p:blipFill>
          <a:blip r:embed="rId4" cstate="print"/>
          <a:stretch>
            <a:fillRect/>
          </a:stretch>
        </p:blipFill>
        <p:spPr bwMode="auto">
          <a:xfrm rot="281019">
            <a:off x="4856020" y="1567795"/>
            <a:ext cx="2177121" cy="3518228"/>
          </a:xfrm>
          <a:prstGeom prst="rect">
            <a:avLst/>
          </a:prstGeom>
          <a:noFill/>
        </p:spPr>
      </p:pic>
      <p:pic>
        <p:nvPicPr>
          <p:cNvPr id="30726" name="Picture 6" descr="Druhá tvář Kaie obálka knihy"/>
          <p:cNvPicPr>
            <a:picLocks noChangeAspect="1" noChangeArrowheads="1"/>
          </p:cNvPicPr>
          <p:nvPr/>
        </p:nvPicPr>
        <p:blipFill>
          <a:blip r:embed="rId5" cstate="print"/>
          <a:srcRect/>
          <a:stretch>
            <a:fillRect/>
          </a:stretch>
        </p:blipFill>
        <p:spPr bwMode="auto">
          <a:xfrm rot="1514195">
            <a:off x="6631801" y="2882287"/>
            <a:ext cx="2241487" cy="3362231"/>
          </a:xfrm>
          <a:prstGeom prst="rect">
            <a:avLst/>
          </a:prstGeom>
          <a:noFill/>
        </p:spPr>
      </p:pic>
      <p:sp>
        <p:nvSpPr>
          <p:cNvPr id="7" name="TextovéPole 6"/>
          <p:cNvSpPr txBox="1"/>
          <p:nvPr/>
        </p:nvSpPr>
        <p:spPr>
          <a:xfrm>
            <a:off x="4499992" y="5517232"/>
            <a:ext cx="1104790" cy="369332"/>
          </a:xfrm>
          <a:prstGeom prst="rect">
            <a:avLst/>
          </a:prstGeom>
          <a:noFill/>
        </p:spPr>
        <p:txBody>
          <a:bodyPr wrap="none" rtlCol="0">
            <a:spAutoFit/>
          </a:bodyPr>
          <a:lstStyle/>
          <a:p>
            <a:r>
              <a:rPr lang="cs-CZ" dirty="0" err="1" smtClean="0">
                <a:hlinkClick r:id="rId6"/>
              </a:rPr>
              <a:t>Humbook</a:t>
            </a: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0000"/>
                </a:solidFill>
                <a:latin typeface="Adobe Caslon Pro"/>
              </a:rPr>
              <a:t>Poezie</a:t>
            </a:r>
            <a:endParaRPr lang="cs-CZ" b="1" dirty="0">
              <a:solidFill>
                <a:srgbClr val="800000"/>
              </a:solidFill>
              <a:latin typeface="Adobe Caslon Pro"/>
            </a:endParaRPr>
          </a:p>
        </p:txBody>
      </p:sp>
      <p:pic>
        <p:nvPicPr>
          <p:cNvPr id="17410" name="Picture 2" descr="Chlapec a hvězdy | Albatrosmedia.cz"/>
          <p:cNvPicPr>
            <a:picLocks noGrp="1" noChangeAspect="1" noChangeArrowheads="1"/>
          </p:cNvPicPr>
          <p:nvPr>
            <p:ph idx="1"/>
          </p:nvPr>
        </p:nvPicPr>
        <p:blipFill>
          <a:blip r:embed="rId2" cstate="print"/>
          <a:stretch>
            <a:fillRect/>
          </a:stretch>
        </p:blipFill>
        <p:spPr bwMode="auto">
          <a:xfrm>
            <a:off x="4638510" y="2258579"/>
            <a:ext cx="2082056" cy="2837918"/>
          </a:xfrm>
          <a:prstGeom prst="rect">
            <a:avLst/>
          </a:prstGeom>
          <a:noFill/>
        </p:spPr>
      </p:pic>
      <p:pic>
        <p:nvPicPr>
          <p:cNvPr id="17414" name="Picture 6" descr="Když"/>
          <p:cNvPicPr>
            <a:picLocks noChangeAspect="1" noChangeArrowheads="1"/>
          </p:cNvPicPr>
          <p:nvPr/>
        </p:nvPicPr>
        <p:blipFill>
          <a:blip r:embed="rId3" cstate="print"/>
          <a:srcRect l="37897" t="27855" r="37740" b="27849"/>
          <a:stretch>
            <a:fillRect/>
          </a:stretch>
        </p:blipFill>
        <p:spPr bwMode="auto">
          <a:xfrm>
            <a:off x="476747" y="1484240"/>
            <a:ext cx="2007021" cy="2736847"/>
          </a:xfrm>
          <a:prstGeom prst="rect">
            <a:avLst/>
          </a:prstGeom>
          <a:noFill/>
        </p:spPr>
      </p:pic>
      <p:pic>
        <p:nvPicPr>
          <p:cNvPr id="17416" name="Picture 8" descr="V korunách stromů se mi zdálo - Markéta Kotková | Databáze knih"/>
          <p:cNvPicPr>
            <a:picLocks noChangeAspect="1" noChangeArrowheads="1"/>
          </p:cNvPicPr>
          <p:nvPr/>
        </p:nvPicPr>
        <p:blipFill>
          <a:blip r:embed="rId4" cstate="print"/>
          <a:srcRect/>
          <a:stretch>
            <a:fillRect/>
          </a:stretch>
        </p:blipFill>
        <p:spPr bwMode="auto">
          <a:xfrm>
            <a:off x="6788634" y="2852663"/>
            <a:ext cx="2004179" cy="2837918"/>
          </a:xfrm>
          <a:prstGeom prst="rect">
            <a:avLst/>
          </a:prstGeom>
          <a:noFill/>
        </p:spPr>
      </p:pic>
      <p:pic>
        <p:nvPicPr>
          <p:cNvPr id="3" name="Obrázek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542962" y="1916832"/>
            <a:ext cx="2027480" cy="2911462"/>
          </a:xfrm>
          <a:prstGeom prst="rect">
            <a:avLst/>
          </a:prstGeom>
        </p:spPr>
      </p:pic>
      <p:sp>
        <p:nvSpPr>
          <p:cNvPr id="6" name="TextovéPole 5"/>
          <p:cNvSpPr txBox="1"/>
          <p:nvPr/>
        </p:nvSpPr>
        <p:spPr>
          <a:xfrm>
            <a:off x="685847" y="4221088"/>
            <a:ext cx="1648015" cy="369332"/>
          </a:xfrm>
          <a:prstGeom prst="rect">
            <a:avLst/>
          </a:prstGeom>
          <a:noFill/>
        </p:spPr>
        <p:txBody>
          <a:bodyPr wrap="none" rtlCol="0">
            <a:spAutoFit/>
          </a:bodyPr>
          <a:lstStyle/>
          <a:p>
            <a:r>
              <a:rPr lang="cs-CZ" dirty="0" smtClean="0"/>
              <a:t>Rudyard Kipling</a:t>
            </a:r>
            <a:endParaRPr lang="cs-CZ" dirty="0"/>
          </a:p>
        </p:txBody>
      </p:sp>
      <p:sp>
        <p:nvSpPr>
          <p:cNvPr id="7" name="TextovéPole 6"/>
          <p:cNvSpPr txBox="1"/>
          <p:nvPr/>
        </p:nvSpPr>
        <p:spPr>
          <a:xfrm>
            <a:off x="2963334" y="4828294"/>
            <a:ext cx="1186735" cy="369332"/>
          </a:xfrm>
          <a:prstGeom prst="rect">
            <a:avLst/>
          </a:prstGeom>
          <a:noFill/>
        </p:spPr>
        <p:txBody>
          <a:bodyPr wrap="none" rtlCol="0">
            <a:spAutoFit/>
          </a:bodyPr>
          <a:lstStyle/>
          <a:p>
            <a:r>
              <a:rPr lang="cs-CZ" dirty="0" smtClean="0"/>
              <a:t>Pavel Čech</a:t>
            </a:r>
            <a:endParaRPr lang="cs-CZ" dirty="0"/>
          </a:p>
        </p:txBody>
      </p:sp>
      <p:sp>
        <p:nvSpPr>
          <p:cNvPr id="8" name="TextovéPole 7"/>
          <p:cNvSpPr txBox="1"/>
          <p:nvPr/>
        </p:nvSpPr>
        <p:spPr>
          <a:xfrm>
            <a:off x="4886949" y="5096497"/>
            <a:ext cx="1585178" cy="369332"/>
          </a:xfrm>
          <a:prstGeom prst="rect">
            <a:avLst/>
          </a:prstGeom>
          <a:noFill/>
        </p:spPr>
        <p:txBody>
          <a:bodyPr wrap="none" rtlCol="0">
            <a:spAutoFit/>
          </a:bodyPr>
          <a:lstStyle/>
          <a:p>
            <a:r>
              <a:rPr lang="cs-CZ" dirty="0" smtClean="0"/>
              <a:t>Jaroslav Seifert</a:t>
            </a:r>
            <a:endParaRPr lang="cs-CZ" dirty="0"/>
          </a:p>
        </p:txBody>
      </p:sp>
      <p:sp>
        <p:nvSpPr>
          <p:cNvPr id="9" name="TextovéPole 8"/>
          <p:cNvSpPr txBox="1"/>
          <p:nvPr/>
        </p:nvSpPr>
        <p:spPr>
          <a:xfrm>
            <a:off x="7028163" y="5664994"/>
            <a:ext cx="1764650" cy="369332"/>
          </a:xfrm>
          <a:prstGeom prst="rect">
            <a:avLst/>
          </a:prstGeom>
          <a:noFill/>
        </p:spPr>
        <p:txBody>
          <a:bodyPr wrap="none" rtlCol="0">
            <a:spAutoFit/>
          </a:bodyPr>
          <a:lstStyle/>
          <a:p>
            <a:r>
              <a:rPr lang="cs-CZ" dirty="0" smtClean="0"/>
              <a:t>Markéta Kotková</a:t>
            </a:r>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0000"/>
                </a:solidFill>
                <a:latin typeface="Adobe Caslon Pro"/>
              </a:rPr>
              <a:t>Populárně-naučné knihy</a:t>
            </a:r>
            <a:endParaRPr lang="cs-CZ" b="1" dirty="0">
              <a:solidFill>
                <a:srgbClr val="800000"/>
              </a:solidFill>
              <a:latin typeface="Adobe Caslon Pro"/>
            </a:endParaRPr>
          </a:p>
        </p:txBody>
      </p:sp>
      <p:pic>
        <p:nvPicPr>
          <p:cNvPr id="18434" name="Picture 2" descr="Náš úžasný život - Nakladatelství JOTA"/>
          <p:cNvPicPr>
            <a:picLocks noGrp="1" noChangeAspect="1" noChangeArrowheads="1"/>
          </p:cNvPicPr>
          <p:nvPr>
            <p:ph idx="1"/>
          </p:nvPr>
        </p:nvPicPr>
        <p:blipFill>
          <a:blip r:embed="rId2" cstate="print"/>
          <a:stretch>
            <a:fillRect/>
          </a:stretch>
        </p:blipFill>
        <p:spPr bwMode="auto">
          <a:xfrm>
            <a:off x="3102020" y="1381153"/>
            <a:ext cx="2340033" cy="2340033"/>
          </a:xfrm>
          <a:prstGeom prst="rect">
            <a:avLst/>
          </a:prstGeom>
          <a:noFill/>
        </p:spPr>
      </p:pic>
      <p:pic>
        <p:nvPicPr>
          <p:cNvPr id="18436" name="Picture 4" descr="Venku: Průvodce po tajemstvích přírody - Bernardo Carvalho a kol. (2020,  pevná bez přebalu lesklá) od 375 Kč | Zboží.cz"/>
          <p:cNvPicPr>
            <a:picLocks noChangeAspect="1" noChangeArrowheads="1"/>
          </p:cNvPicPr>
          <p:nvPr/>
        </p:nvPicPr>
        <p:blipFill>
          <a:blip r:embed="rId3" cstate="print"/>
          <a:srcRect/>
          <a:stretch>
            <a:fillRect/>
          </a:stretch>
        </p:blipFill>
        <p:spPr bwMode="auto">
          <a:xfrm>
            <a:off x="1787034" y="4194905"/>
            <a:ext cx="2160240" cy="2533362"/>
          </a:xfrm>
          <a:prstGeom prst="rect">
            <a:avLst/>
          </a:prstGeom>
          <a:noFill/>
        </p:spPr>
      </p:pic>
      <p:pic>
        <p:nvPicPr>
          <p:cNvPr id="4098" name="Picture 2" descr="Kapky na kameni obálka knihy"/>
          <p:cNvPicPr>
            <a:picLocks noChangeAspect="1" noChangeArrowheads="1"/>
          </p:cNvPicPr>
          <p:nvPr/>
        </p:nvPicPr>
        <p:blipFill>
          <a:blip r:embed="rId4" cstate="print"/>
          <a:srcRect/>
          <a:stretch>
            <a:fillRect/>
          </a:stretch>
        </p:blipFill>
        <p:spPr bwMode="auto">
          <a:xfrm>
            <a:off x="523441" y="1381153"/>
            <a:ext cx="2062867" cy="2813752"/>
          </a:xfrm>
          <a:prstGeom prst="rect">
            <a:avLst/>
          </a:prstGeom>
          <a:noFill/>
        </p:spPr>
      </p:pic>
      <p:pic>
        <p:nvPicPr>
          <p:cNvPr id="3" name="Picture 2" descr="Everest: Pozoruhodný příběh Edmunda Hillaryho a Tenzinga Norgaye obálka knihy"/>
          <p:cNvPicPr>
            <a:picLocks noChangeAspect="1" noChangeArrowheads="1"/>
          </p:cNvPicPr>
          <p:nvPr/>
        </p:nvPicPr>
        <p:blipFill>
          <a:blip r:embed="rId5" cstate="print"/>
          <a:srcRect/>
          <a:stretch>
            <a:fillRect/>
          </a:stretch>
        </p:blipFill>
        <p:spPr bwMode="auto">
          <a:xfrm>
            <a:off x="5992359" y="1381153"/>
            <a:ext cx="2478041" cy="3132245"/>
          </a:xfrm>
          <a:prstGeom prst="rect">
            <a:avLst/>
          </a:prstGeom>
          <a:noFill/>
        </p:spPr>
      </p:pic>
      <p:pic>
        <p:nvPicPr>
          <p:cNvPr id="4100" name="Picture 4" descr="Voda voděnka: Voda není nuda! obálka knihy"/>
          <p:cNvPicPr>
            <a:picLocks noChangeAspect="1" noChangeArrowheads="1"/>
          </p:cNvPicPr>
          <p:nvPr/>
        </p:nvPicPr>
        <p:blipFill>
          <a:blip r:embed="rId6" cstate="print"/>
          <a:srcRect/>
          <a:stretch>
            <a:fillRect/>
          </a:stretch>
        </p:blipFill>
        <p:spPr bwMode="auto">
          <a:xfrm>
            <a:off x="4179434" y="4513397"/>
            <a:ext cx="2241770" cy="221486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0000"/>
                </a:solidFill>
              </a:rPr>
              <a:t>Interaktivní knihy</a:t>
            </a:r>
            <a:endParaRPr lang="cs-CZ" b="1" dirty="0">
              <a:solidFill>
                <a:srgbClr val="800000"/>
              </a:solidFill>
            </a:endParaRPr>
          </a:p>
        </p:txBody>
      </p:sp>
      <p:pic>
        <p:nvPicPr>
          <p:cNvPr id="1026" name="Picture 2" descr="Velká kniha o pirátech s rozšířenou realitou - Albert a Joan Vinyoli, 2020,  pevná vazba, český jazyk | Knihy na Martinus.cz"/>
          <p:cNvPicPr>
            <a:picLocks noGrp="1" noChangeAspect="1" noChangeArrowheads="1"/>
          </p:cNvPicPr>
          <p:nvPr>
            <p:ph idx="1"/>
          </p:nvPr>
        </p:nvPicPr>
        <p:blipFill>
          <a:blip r:embed="rId2" cstate="print"/>
          <a:srcRect/>
          <a:stretch>
            <a:fillRect/>
          </a:stretch>
        </p:blipFill>
        <p:spPr bwMode="auto">
          <a:xfrm>
            <a:off x="6228184" y="4077072"/>
            <a:ext cx="2041077" cy="2494650"/>
          </a:xfrm>
          <a:prstGeom prst="rect">
            <a:avLst/>
          </a:prstGeom>
          <a:noFill/>
        </p:spPr>
      </p:pic>
      <p:pic>
        <p:nvPicPr>
          <p:cNvPr id="3" name="Picture 2" descr="cover"/>
          <p:cNvPicPr>
            <a:picLocks noChangeAspect="1" noChangeArrowheads="1"/>
          </p:cNvPicPr>
          <p:nvPr/>
        </p:nvPicPr>
        <p:blipFill>
          <a:blip r:embed="rId3" cstate="print"/>
          <a:srcRect/>
          <a:stretch>
            <a:fillRect/>
          </a:stretch>
        </p:blipFill>
        <p:spPr bwMode="auto">
          <a:xfrm>
            <a:off x="6660232" y="1196752"/>
            <a:ext cx="1872208" cy="2643119"/>
          </a:xfrm>
          <a:prstGeom prst="rect">
            <a:avLst/>
          </a:prstGeom>
          <a:noFill/>
        </p:spPr>
      </p:pic>
      <p:pic>
        <p:nvPicPr>
          <p:cNvPr id="1030" name="Picture 6" descr="Divoká symfonie - Dan Brown | Databáze knih"/>
          <p:cNvPicPr>
            <a:picLocks noChangeAspect="1" noChangeArrowheads="1"/>
          </p:cNvPicPr>
          <p:nvPr/>
        </p:nvPicPr>
        <p:blipFill>
          <a:blip r:embed="rId4" cstate="print"/>
          <a:srcRect/>
          <a:stretch>
            <a:fillRect/>
          </a:stretch>
        </p:blipFill>
        <p:spPr bwMode="auto">
          <a:xfrm>
            <a:off x="3131840" y="4005064"/>
            <a:ext cx="2381250" cy="2305050"/>
          </a:xfrm>
          <a:prstGeom prst="rect">
            <a:avLst/>
          </a:prstGeom>
          <a:noFill/>
        </p:spPr>
      </p:pic>
      <p:sp>
        <p:nvSpPr>
          <p:cNvPr id="8" name="TextovéPole 7"/>
          <p:cNvSpPr txBox="1"/>
          <p:nvPr/>
        </p:nvSpPr>
        <p:spPr>
          <a:xfrm>
            <a:off x="3563888" y="6381328"/>
            <a:ext cx="1718291" cy="369332"/>
          </a:xfrm>
          <a:prstGeom prst="rect">
            <a:avLst/>
          </a:prstGeom>
          <a:noFill/>
        </p:spPr>
        <p:txBody>
          <a:bodyPr wrap="none" rtlCol="0">
            <a:spAutoFit/>
          </a:bodyPr>
          <a:lstStyle/>
          <a:p>
            <a:r>
              <a:rPr lang="cs-CZ" dirty="0" smtClean="0">
                <a:hlinkClick r:id="rId5"/>
              </a:rPr>
              <a:t>Divoká symfonie</a:t>
            </a:r>
            <a:endParaRPr lang="cs-CZ" dirty="0"/>
          </a:p>
        </p:txBody>
      </p:sp>
      <p:pic>
        <p:nvPicPr>
          <p:cNvPr id="1032" name="Picture 8" descr="Největší kouzelník na světě obálka knihy"/>
          <p:cNvPicPr>
            <a:picLocks noChangeAspect="1" noChangeArrowheads="1"/>
          </p:cNvPicPr>
          <p:nvPr/>
        </p:nvPicPr>
        <p:blipFill>
          <a:blip r:embed="rId6" cstate="print"/>
          <a:srcRect/>
          <a:stretch>
            <a:fillRect/>
          </a:stretch>
        </p:blipFill>
        <p:spPr bwMode="auto">
          <a:xfrm>
            <a:off x="4067944" y="1412776"/>
            <a:ext cx="1946502" cy="2452594"/>
          </a:xfrm>
          <a:prstGeom prst="rect">
            <a:avLst/>
          </a:prstGeom>
          <a:noFill/>
        </p:spPr>
      </p:pic>
      <p:pic>
        <p:nvPicPr>
          <p:cNvPr id="4" name="Obrázek 3"/>
          <p:cNvPicPr>
            <a:picLocks noChangeAspect="1"/>
          </p:cNvPicPr>
          <p:nvPr/>
        </p:nvPicPr>
        <p:blipFill rotWithShape="1">
          <a:blip r:embed="rId7" cstate="print">
            <a:extLst>
              <a:ext uri="{28A0092B-C50C-407E-A947-70E740481C1C}">
                <a14:useLocalDpi xmlns:a14="http://schemas.microsoft.com/office/drawing/2010/main" xmlns="" val="0"/>
              </a:ext>
            </a:extLst>
          </a:blip>
          <a:srcRect l="16401" t="11151" r="16401" b="11151"/>
          <a:stretch/>
        </p:blipFill>
        <p:spPr>
          <a:xfrm>
            <a:off x="1403648" y="1268760"/>
            <a:ext cx="2055676" cy="2376876"/>
          </a:xfrm>
          <a:prstGeom prst="rect">
            <a:avLst/>
          </a:prstGeom>
        </p:spPr>
      </p:pic>
      <p:sp>
        <p:nvSpPr>
          <p:cNvPr id="5" name="TextovéPole 4"/>
          <p:cNvSpPr txBox="1"/>
          <p:nvPr/>
        </p:nvSpPr>
        <p:spPr>
          <a:xfrm>
            <a:off x="107504" y="3212976"/>
            <a:ext cx="1273810" cy="369332"/>
          </a:xfrm>
          <a:prstGeom prst="rect">
            <a:avLst/>
          </a:prstGeom>
          <a:noFill/>
        </p:spPr>
        <p:txBody>
          <a:bodyPr wrap="none" rtlCol="0">
            <a:spAutoFit/>
          </a:bodyPr>
          <a:lstStyle/>
          <a:p>
            <a:r>
              <a:rPr lang="cs-CZ" dirty="0" smtClean="0">
                <a:hlinkClick r:id="rId8"/>
              </a:rPr>
              <a:t>katalog </a:t>
            </a:r>
            <a:r>
              <a:rPr lang="cs-CZ" dirty="0" err="1" smtClean="0">
                <a:hlinkClick r:id="rId8"/>
              </a:rPr>
              <a:t>knir</a:t>
            </a:r>
            <a:endParaRPr lang="cs-CZ" dirty="0"/>
          </a:p>
        </p:txBody>
      </p:sp>
      <p:pic>
        <p:nvPicPr>
          <p:cNvPr id="2050" name="Picture 2" descr="Pohádka na dobrou noc s prstovými loutkami Kniha Džunglí - kolektiv autorů"/>
          <p:cNvPicPr>
            <a:picLocks noChangeAspect="1" noChangeArrowheads="1"/>
          </p:cNvPicPr>
          <p:nvPr/>
        </p:nvPicPr>
        <p:blipFill>
          <a:blip r:embed="rId9" cstate="print"/>
          <a:srcRect/>
          <a:stretch>
            <a:fillRect/>
          </a:stretch>
        </p:blipFill>
        <p:spPr bwMode="auto">
          <a:xfrm>
            <a:off x="611560" y="3933056"/>
            <a:ext cx="1888592" cy="251812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0000"/>
                </a:solidFill>
                <a:latin typeface="Adobe Caslon Pro" pitchFamily="18" charset="-18"/>
              </a:rPr>
              <a:t>Vánoční</a:t>
            </a:r>
            <a:endParaRPr lang="cs-CZ" b="1" dirty="0">
              <a:solidFill>
                <a:srgbClr val="800000"/>
              </a:solidFill>
              <a:latin typeface="Adobe Caslon Pro" pitchFamily="18" charset="-18"/>
            </a:endParaRPr>
          </a:p>
        </p:txBody>
      </p:sp>
      <p:pic>
        <p:nvPicPr>
          <p:cNvPr id="22534" name="Picture 6" descr="Malvínčiny Vánoce | Albatrosmedia.cz"/>
          <p:cNvPicPr>
            <a:picLocks noChangeAspect="1" noChangeArrowheads="1"/>
          </p:cNvPicPr>
          <p:nvPr/>
        </p:nvPicPr>
        <p:blipFill>
          <a:blip r:embed="rId2" cstate="print"/>
          <a:srcRect/>
          <a:stretch>
            <a:fillRect/>
          </a:stretch>
        </p:blipFill>
        <p:spPr bwMode="auto">
          <a:xfrm>
            <a:off x="6241973" y="3861048"/>
            <a:ext cx="1930427" cy="2592288"/>
          </a:xfrm>
          <a:prstGeom prst="rect">
            <a:avLst/>
          </a:prstGeom>
          <a:noFill/>
        </p:spPr>
      </p:pic>
      <p:pic>
        <p:nvPicPr>
          <p:cNvPr id="12290" name="Picture 2" descr="Vánoční městečko obálka knihy"/>
          <p:cNvPicPr>
            <a:picLocks noChangeAspect="1" noChangeArrowheads="1"/>
          </p:cNvPicPr>
          <p:nvPr/>
        </p:nvPicPr>
        <p:blipFill>
          <a:blip r:embed="rId3" cstate="print">
            <a:clrChange>
              <a:clrFrom>
                <a:srgbClr val="F7F7F7"/>
              </a:clrFrom>
              <a:clrTo>
                <a:srgbClr val="F7F7F7">
                  <a:alpha val="0"/>
                </a:srgbClr>
              </a:clrTo>
            </a:clrChange>
          </a:blip>
          <a:srcRect/>
          <a:stretch>
            <a:fillRect/>
          </a:stretch>
        </p:blipFill>
        <p:spPr bwMode="auto">
          <a:xfrm>
            <a:off x="566503" y="846138"/>
            <a:ext cx="2182960" cy="2907704"/>
          </a:xfrm>
          <a:prstGeom prst="rect">
            <a:avLst/>
          </a:prstGeom>
          <a:noFill/>
        </p:spPr>
      </p:pic>
      <p:pic>
        <p:nvPicPr>
          <p:cNvPr id="7" name="Picture 2" descr="Vánoční prasátko obálka knihy"/>
          <p:cNvPicPr>
            <a:picLocks noChangeAspect="1" noChangeArrowheads="1"/>
          </p:cNvPicPr>
          <p:nvPr/>
        </p:nvPicPr>
        <p:blipFill>
          <a:blip r:embed="rId4" cstate="print"/>
          <a:srcRect/>
          <a:stretch>
            <a:fillRect/>
          </a:stretch>
        </p:blipFill>
        <p:spPr bwMode="auto">
          <a:xfrm>
            <a:off x="3305093" y="2132856"/>
            <a:ext cx="2381250" cy="3657600"/>
          </a:xfrm>
          <a:prstGeom prst="rect">
            <a:avLst/>
          </a:prstGeom>
          <a:noFill/>
        </p:spPr>
      </p:pic>
      <p:pic>
        <p:nvPicPr>
          <p:cNvPr id="24578" name="Picture 2" descr="Jak to žije V jesličkách | MALL.CZ"/>
          <p:cNvPicPr>
            <a:picLocks noChangeAspect="1" noChangeArrowheads="1"/>
          </p:cNvPicPr>
          <p:nvPr/>
        </p:nvPicPr>
        <p:blipFill>
          <a:blip r:embed="rId5" cstate="print"/>
          <a:srcRect/>
          <a:stretch>
            <a:fillRect/>
          </a:stretch>
        </p:blipFill>
        <p:spPr bwMode="auto">
          <a:xfrm>
            <a:off x="6300192" y="1628800"/>
            <a:ext cx="1872208" cy="1872209"/>
          </a:xfrm>
          <a:prstGeom prst="rect">
            <a:avLst/>
          </a:prstGeom>
          <a:noFill/>
        </p:spPr>
      </p:pic>
      <p:pic>
        <p:nvPicPr>
          <p:cNvPr id="13314" name="Picture 2" descr="Milion bilion vánočních skřítků | Knihkupectví a umělecká galerie KAVKA"/>
          <p:cNvPicPr>
            <a:picLocks noChangeAspect="1" noChangeArrowheads="1"/>
          </p:cNvPicPr>
          <p:nvPr/>
        </p:nvPicPr>
        <p:blipFill>
          <a:blip r:embed="rId6" cstate="print"/>
          <a:srcRect/>
          <a:stretch>
            <a:fillRect/>
          </a:stretch>
        </p:blipFill>
        <p:spPr bwMode="auto">
          <a:xfrm>
            <a:off x="807288" y="4018458"/>
            <a:ext cx="1822920" cy="25922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800000"/>
                </a:solidFill>
                <a:latin typeface="Adobe Caslon Pro"/>
              </a:rPr>
              <a:t>Kde vybírat</a:t>
            </a:r>
            <a:endParaRPr lang="cs-CZ" dirty="0">
              <a:solidFill>
                <a:srgbClr val="800000"/>
              </a:solidFill>
              <a:latin typeface="Adobe Caslon Pro"/>
            </a:endParaRPr>
          </a:p>
        </p:txBody>
      </p:sp>
      <p:sp>
        <p:nvSpPr>
          <p:cNvPr id="3" name="Zástupný symbol pro obsah 2"/>
          <p:cNvSpPr>
            <a:spLocks noGrp="1"/>
          </p:cNvSpPr>
          <p:nvPr>
            <p:ph idx="1"/>
          </p:nvPr>
        </p:nvSpPr>
        <p:spPr>
          <a:xfrm>
            <a:off x="251520" y="1412776"/>
            <a:ext cx="8676456" cy="2404864"/>
          </a:xfrm>
        </p:spPr>
        <p:txBody>
          <a:bodyPr>
            <a:noAutofit/>
          </a:bodyPr>
          <a:lstStyle/>
          <a:p>
            <a:pPr>
              <a:buFont typeface="Wingdings" panose="05000000000000000000" pitchFamily="2" charset="2"/>
              <a:buChar char="ü"/>
            </a:pPr>
            <a:r>
              <a:rPr lang="cs-CZ" sz="2400" dirty="0" smtClean="0"/>
              <a:t>Nejlepší knihy dětem 2020/2021 – </a:t>
            </a:r>
            <a:r>
              <a:rPr lang="cs-CZ" sz="2400" dirty="0" smtClean="0">
                <a:solidFill>
                  <a:srgbClr val="800000"/>
                </a:solidFill>
                <a:hlinkClick r:id="rId2"/>
              </a:rPr>
              <a:t>katalog</a:t>
            </a:r>
            <a:endParaRPr lang="cs-CZ" sz="2400" dirty="0" smtClean="0">
              <a:solidFill>
                <a:srgbClr val="800000"/>
              </a:solidFill>
            </a:endParaRPr>
          </a:p>
          <a:p>
            <a:pPr>
              <a:buFont typeface="Wingdings" panose="05000000000000000000" pitchFamily="2" charset="2"/>
              <a:buChar char="ü"/>
            </a:pPr>
            <a:r>
              <a:rPr lang="cs-CZ" sz="2400" dirty="0" smtClean="0"/>
              <a:t>výroční ocenění nejlepších dětských knih Zlatá stuha – </a:t>
            </a:r>
            <a:r>
              <a:rPr lang="cs-CZ" sz="2400" dirty="0" smtClean="0">
                <a:hlinkClick r:id="rId3"/>
              </a:rPr>
              <a:t>nominace</a:t>
            </a:r>
            <a:endParaRPr lang="cs-CZ" sz="2400" dirty="0" smtClean="0"/>
          </a:p>
          <a:p>
            <a:pPr>
              <a:buFont typeface="Wingdings" panose="05000000000000000000" pitchFamily="2" charset="2"/>
              <a:buChar char="ü"/>
            </a:pPr>
            <a:r>
              <a:rPr lang="cs-CZ" sz="2400" dirty="0" smtClean="0"/>
              <a:t>Mravenčí chůva: on-line magazín, knižní balíky, novinky, recenze, </a:t>
            </a:r>
            <a:r>
              <a:rPr lang="cs-CZ" sz="2400" dirty="0" err="1" smtClean="0"/>
              <a:t>webináře</a:t>
            </a:r>
            <a:r>
              <a:rPr lang="cs-CZ" sz="2400" dirty="0" smtClean="0"/>
              <a:t> (FB skupina Čtení je brána do světa) – </a:t>
            </a:r>
            <a:r>
              <a:rPr lang="cs-CZ" sz="2400" dirty="0" smtClean="0">
                <a:hlinkClick r:id="rId4"/>
              </a:rPr>
              <a:t>web </a:t>
            </a:r>
            <a:endParaRPr lang="cs-CZ" sz="2400" dirty="0" smtClean="0"/>
          </a:p>
          <a:p>
            <a:pPr>
              <a:buFont typeface="Wingdings" panose="05000000000000000000" pitchFamily="2" charset="2"/>
              <a:buChar char="ü"/>
            </a:pPr>
            <a:r>
              <a:rPr lang="cs-CZ" sz="2400" dirty="0" smtClean="0"/>
              <a:t>Pro čtenářské hodnocení knih a anotace navštivte </a:t>
            </a:r>
            <a:r>
              <a:rPr lang="cs-CZ" sz="2400" dirty="0" smtClean="0">
                <a:hlinkClick r:id="rId5"/>
              </a:rPr>
              <a:t>Databázi knih</a:t>
            </a:r>
            <a:endParaRPr lang="cs-CZ" sz="2400" dirty="0"/>
          </a:p>
        </p:txBody>
      </p:sp>
      <p:pic>
        <p:nvPicPr>
          <p:cNvPr id="4" name="Obrázek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87623" y="3933056"/>
            <a:ext cx="6832433" cy="2599740"/>
          </a:xfrm>
          <a:prstGeom prst="rect">
            <a:avLst/>
          </a:prstGeom>
        </p:spPr>
      </p:pic>
    </p:spTree>
    <p:extLst>
      <p:ext uri="{BB962C8B-B14F-4D97-AF65-F5344CB8AC3E}">
        <p14:creationId xmlns:p14="http://schemas.microsoft.com/office/powerpoint/2010/main" xmlns="" val="266806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solidFill>
                  <a:srgbClr val="800000"/>
                </a:solidFill>
                <a:latin typeface="Adobe Caslon Pro"/>
              </a:rPr>
              <a:t>Klasiky v n</a:t>
            </a:r>
            <a:r>
              <a:rPr lang="cs-CZ" b="1" smtClean="0">
                <a:solidFill>
                  <a:srgbClr val="800000"/>
                </a:solidFill>
                <a:latin typeface="Adobe Caslon Pro"/>
              </a:rPr>
              <a:t>ovém</a:t>
            </a:r>
            <a:endParaRPr lang="cs-CZ" b="1" dirty="0">
              <a:solidFill>
                <a:srgbClr val="800000"/>
              </a:solidFill>
              <a:latin typeface="Adobe Caslon Pro"/>
            </a:endParaRPr>
          </a:p>
        </p:txBody>
      </p:sp>
      <p:grpSp>
        <p:nvGrpSpPr>
          <p:cNvPr id="25" name="Skupina 24"/>
          <p:cNvGrpSpPr/>
          <p:nvPr/>
        </p:nvGrpSpPr>
        <p:grpSpPr>
          <a:xfrm>
            <a:off x="748855" y="1165495"/>
            <a:ext cx="1837756" cy="2249413"/>
            <a:chOff x="3381375" y="1971675"/>
            <a:chExt cx="1837756" cy="2249413"/>
          </a:xfrm>
        </p:grpSpPr>
        <p:pic>
          <p:nvPicPr>
            <p:cNvPr id="6" name="Obrázek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81375" y="1971675"/>
              <a:ext cx="1837756" cy="2249413"/>
            </a:xfrm>
            <a:prstGeom prst="rect">
              <a:avLst/>
            </a:prstGeom>
          </p:spPr>
        </p:pic>
        <p:sp>
          <p:nvSpPr>
            <p:cNvPr id="7" name="TextovéPole 6"/>
            <p:cNvSpPr txBox="1"/>
            <p:nvPr/>
          </p:nvSpPr>
          <p:spPr>
            <a:xfrm>
              <a:off x="4561315" y="3805590"/>
              <a:ext cx="601447" cy="338554"/>
            </a:xfrm>
            <a:prstGeom prst="rect">
              <a:avLst/>
            </a:prstGeom>
            <a:solidFill>
              <a:srgbClr val="D4DB73"/>
            </a:solidFill>
          </p:spPr>
          <p:txBody>
            <a:bodyPr wrap="none" rtlCol="0">
              <a:spAutoFit/>
            </a:bodyPr>
            <a:lstStyle/>
            <a:p>
              <a:r>
                <a:rPr lang="cs-CZ" sz="1600" dirty="0" smtClean="0"/>
                <a:t>2019</a:t>
              </a:r>
              <a:endParaRPr lang="cs-CZ" sz="1600" dirty="0"/>
            </a:p>
          </p:txBody>
        </p:sp>
      </p:grpSp>
      <p:grpSp>
        <p:nvGrpSpPr>
          <p:cNvPr id="30" name="Skupina 29"/>
          <p:cNvGrpSpPr/>
          <p:nvPr/>
        </p:nvGrpSpPr>
        <p:grpSpPr>
          <a:xfrm>
            <a:off x="7023900" y="1173439"/>
            <a:ext cx="1728192" cy="2500745"/>
            <a:chOff x="2506671" y="4405754"/>
            <a:chExt cx="1728192" cy="2500745"/>
          </a:xfrm>
        </p:grpSpPr>
        <p:pic>
          <p:nvPicPr>
            <p:cNvPr id="12" name="Obrázek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06671" y="4405754"/>
              <a:ext cx="1676120" cy="2492896"/>
            </a:xfrm>
            <a:prstGeom prst="rect">
              <a:avLst/>
            </a:prstGeom>
          </p:spPr>
        </p:pic>
        <p:sp>
          <p:nvSpPr>
            <p:cNvPr id="13" name="TextovéPole 12"/>
            <p:cNvSpPr txBox="1"/>
            <p:nvPr/>
          </p:nvSpPr>
          <p:spPr>
            <a:xfrm>
              <a:off x="3633416" y="6567945"/>
              <a:ext cx="601447" cy="338554"/>
            </a:xfrm>
            <a:prstGeom prst="rect">
              <a:avLst/>
            </a:prstGeom>
            <a:noFill/>
          </p:spPr>
          <p:txBody>
            <a:bodyPr wrap="none" rtlCol="0">
              <a:spAutoFit/>
            </a:bodyPr>
            <a:lstStyle/>
            <a:p>
              <a:r>
                <a:rPr lang="cs-CZ" sz="1600" dirty="0" smtClean="0">
                  <a:solidFill>
                    <a:srgbClr val="F0CB7D"/>
                  </a:solidFill>
                </a:rPr>
                <a:t>2018</a:t>
              </a:r>
              <a:endParaRPr lang="cs-CZ" sz="1600" dirty="0">
                <a:solidFill>
                  <a:srgbClr val="F0CB7D"/>
                </a:solidFill>
              </a:endParaRPr>
            </a:p>
          </p:txBody>
        </p:sp>
      </p:grpSp>
      <p:grpSp>
        <p:nvGrpSpPr>
          <p:cNvPr id="29" name="Skupina 28"/>
          <p:cNvGrpSpPr/>
          <p:nvPr/>
        </p:nvGrpSpPr>
        <p:grpSpPr>
          <a:xfrm>
            <a:off x="2937722" y="4201981"/>
            <a:ext cx="1556097" cy="2148364"/>
            <a:chOff x="4904227" y="4309303"/>
            <a:chExt cx="1740702" cy="2457462"/>
          </a:xfrm>
        </p:grpSpPr>
        <p:pic>
          <p:nvPicPr>
            <p:cNvPr id="17" name="Obrázek 1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04227" y="4309303"/>
              <a:ext cx="1740702" cy="2457462"/>
            </a:xfrm>
            <a:prstGeom prst="rect">
              <a:avLst/>
            </a:prstGeom>
          </p:spPr>
        </p:pic>
        <p:sp>
          <p:nvSpPr>
            <p:cNvPr id="18" name="TextovéPole 17"/>
            <p:cNvSpPr txBox="1"/>
            <p:nvPr/>
          </p:nvSpPr>
          <p:spPr>
            <a:xfrm>
              <a:off x="4916475" y="6330647"/>
              <a:ext cx="672799" cy="387264"/>
            </a:xfrm>
            <a:prstGeom prst="rect">
              <a:avLst/>
            </a:prstGeom>
            <a:solidFill>
              <a:srgbClr val="16182C"/>
            </a:solidFill>
          </p:spPr>
          <p:txBody>
            <a:bodyPr wrap="none" rtlCol="0">
              <a:spAutoFit/>
            </a:bodyPr>
            <a:lstStyle/>
            <a:p>
              <a:r>
                <a:rPr lang="cs-CZ" sz="1600" dirty="0" smtClean="0">
                  <a:solidFill>
                    <a:schemeClr val="bg1"/>
                  </a:solidFill>
                </a:rPr>
                <a:t>2017</a:t>
              </a:r>
              <a:endParaRPr lang="cs-CZ" sz="1600" dirty="0">
                <a:solidFill>
                  <a:schemeClr val="bg1"/>
                </a:solidFill>
              </a:endParaRPr>
            </a:p>
          </p:txBody>
        </p:sp>
      </p:grpSp>
      <p:grpSp>
        <p:nvGrpSpPr>
          <p:cNvPr id="28" name="Skupina 27"/>
          <p:cNvGrpSpPr/>
          <p:nvPr/>
        </p:nvGrpSpPr>
        <p:grpSpPr>
          <a:xfrm>
            <a:off x="7162910" y="3967531"/>
            <a:ext cx="1519308" cy="2331670"/>
            <a:chOff x="7510324" y="3953531"/>
            <a:chExt cx="1593339" cy="2463353"/>
          </a:xfrm>
        </p:grpSpPr>
        <p:pic>
          <p:nvPicPr>
            <p:cNvPr id="16" name="Obrázek 1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10324" y="3953531"/>
              <a:ext cx="1593339" cy="2463353"/>
            </a:xfrm>
            <a:prstGeom prst="rect">
              <a:avLst/>
            </a:prstGeom>
          </p:spPr>
        </p:pic>
        <p:sp>
          <p:nvSpPr>
            <p:cNvPr id="19" name="TextovéPole 18"/>
            <p:cNvSpPr txBox="1"/>
            <p:nvPr/>
          </p:nvSpPr>
          <p:spPr>
            <a:xfrm>
              <a:off x="7556976" y="6047199"/>
              <a:ext cx="630753" cy="357674"/>
            </a:xfrm>
            <a:prstGeom prst="rect">
              <a:avLst/>
            </a:prstGeom>
            <a:solidFill>
              <a:srgbClr val="B9CEED"/>
            </a:solidFill>
          </p:spPr>
          <p:txBody>
            <a:bodyPr wrap="none" rtlCol="0">
              <a:spAutoFit/>
            </a:bodyPr>
            <a:lstStyle/>
            <a:p>
              <a:r>
                <a:rPr lang="cs-CZ" sz="1600" dirty="0" smtClean="0"/>
                <a:t>2015</a:t>
              </a:r>
              <a:endParaRPr lang="cs-CZ" sz="1600" dirty="0"/>
            </a:p>
          </p:txBody>
        </p:sp>
      </p:grpSp>
      <p:grpSp>
        <p:nvGrpSpPr>
          <p:cNvPr id="34" name="Skupina 33"/>
          <p:cNvGrpSpPr/>
          <p:nvPr/>
        </p:nvGrpSpPr>
        <p:grpSpPr>
          <a:xfrm>
            <a:off x="2902443" y="1455752"/>
            <a:ext cx="1752843" cy="2269294"/>
            <a:chOff x="1735534" y="511634"/>
            <a:chExt cx="1752843" cy="2269294"/>
          </a:xfrm>
        </p:grpSpPr>
        <p:pic>
          <p:nvPicPr>
            <p:cNvPr id="20" name="Obrázek 1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735534" y="511634"/>
              <a:ext cx="1752843" cy="2269294"/>
            </a:xfrm>
            <a:prstGeom prst="rect">
              <a:avLst/>
            </a:prstGeom>
          </p:spPr>
        </p:pic>
        <p:sp>
          <p:nvSpPr>
            <p:cNvPr id="21" name="TextovéPole 20"/>
            <p:cNvSpPr txBox="1"/>
            <p:nvPr/>
          </p:nvSpPr>
          <p:spPr>
            <a:xfrm>
              <a:off x="2843808" y="2420888"/>
              <a:ext cx="601447" cy="338554"/>
            </a:xfrm>
            <a:prstGeom prst="rect">
              <a:avLst/>
            </a:prstGeom>
            <a:solidFill>
              <a:srgbClr val="BCB4A7"/>
            </a:solidFill>
          </p:spPr>
          <p:txBody>
            <a:bodyPr wrap="none" rtlCol="0">
              <a:spAutoFit/>
            </a:bodyPr>
            <a:lstStyle/>
            <a:p>
              <a:r>
                <a:rPr lang="cs-CZ" sz="1600" dirty="0" smtClean="0">
                  <a:solidFill>
                    <a:schemeClr val="accent1">
                      <a:lumMod val="50000"/>
                    </a:schemeClr>
                  </a:solidFill>
                </a:rPr>
                <a:t>2018</a:t>
              </a:r>
              <a:endParaRPr lang="cs-CZ" sz="1600" dirty="0">
                <a:solidFill>
                  <a:schemeClr val="accent1">
                    <a:lumMod val="50000"/>
                  </a:schemeClr>
                </a:solidFill>
              </a:endParaRPr>
            </a:p>
          </p:txBody>
        </p:sp>
      </p:grpSp>
      <p:grpSp>
        <p:nvGrpSpPr>
          <p:cNvPr id="24" name="Skupina 23"/>
          <p:cNvGrpSpPr/>
          <p:nvPr/>
        </p:nvGrpSpPr>
        <p:grpSpPr>
          <a:xfrm>
            <a:off x="703695" y="3974007"/>
            <a:ext cx="1735250" cy="2333629"/>
            <a:chOff x="-551589" y="4077072"/>
            <a:chExt cx="1748766" cy="2471548"/>
          </a:xfrm>
        </p:grpSpPr>
        <p:pic>
          <p:nvPicPr>
            <p:cNvPr id="22" name="Obrázek 2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51589" y="4077072"/>
              <a:ext cx="1748766" cy="2471548"/>
            </a:xfrm>
            <a:prstGeom prst="rect">
              <a:avLst/>
            </a:prstGeom>
            <a:ln w="12700">
              <a:solidFill>
                <a:schemeClr val="bg1"/>
              </a:solidFill>
            </a:ln>
          </p:spPr>
        </p:pic>
        <p:sp>
          <p:nvSpPr>
            <p:cNvPr id="23" name="TextovéPole 22"/>
            <p:cNvSpPr txBox="1"/>
            <p:nvPr/>
          </p:nvSpPr>
          <p:spPr>
            <a:xfrm>
              <a:off x="-468560" y="6111729"/>
              <a:ext cx="648071" cy="338554"/>
            </a:xfrm>
            <a:prstGeom prst="rect">
              <a:avLst/>
            </a:prstGeom>
            <a:solidFill>
              <a:srgbClr val="AFA58D"/>
            </a:solidFill>
          </p:spPr>
          <p:txBody>
            <a:bodyPr wrap="square" rtlCol="0">
              <a:spAutoFit/>
            </a:bodyPr>
            <a:lstStyle/>
            <a:p>
              <a:pPr algn="ctr"/>
              <a:r>
                <a:rPr lang="cs-CZ" sz="1600" dirty="0" smtClean="0"/>
                <a:t>2019</a:t>
              </a:r>
              <a:endParaRPr lang="cs-CZ" sz="1600" dirty="0"/>
            </a:p>
          </p:txBody>
        </p:sp>
      </p:grpSp>
      <p:grpSp>
        <p:nvGrpSpPr>
          <p:cNvPr id="33" name="Skupina 32"/>
          <p:cNvGrpSpPr/>
          <p:nvPr/>
        </p:nvGrpSpPr>
        <p:grpSpPr>
          <a:xfrm>
            <a:off x="5047866" y="1372357"/>
            <a:ext cx="1583454" cy="2436084"/>
            <a:chOff x="793663" y="1640988"/>
            <a:chExt cx="1583454" cy="2436084"/>
          </a:xfrm>
        </p:grpSpPr>
        <p:pic>
          <p:nvPicPr>
            <p:cNvPr id="31" name="Zástupný symbol pro obsah 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93663" y="1640988"/>
              <a:ext cx="1583454" cy="2436084"/>
            </a:xfrm>
            <a:prstGeom prst="rect">
              <a:avLst/>
            </a:prstGeom>
          </p:spPr>
        </p:pic>
        <p:sp>
          <p:nvSpPr>
            <p:cNvPr id="32" name="TextovéPole 31"/>
            <p:cNvSpPr txBox="1"/>
            <p:nvPr/>
          </p:nvSpPr>
          <p:spPr>
            <a:xfrm>
              <a:off x="1727445" y="3680048"/>
              <a:ext cx="601447" cy="338554"/>
            </a:xfrm>
            <a:prstGeom prst="rect">
              <a:avLst/>
            </a:prstGeom>
            <a:solidFill>
              <a:srgbClr val="AF4E48"/>
            </a:solidFill>
          </p:spPr>
          <p:txBody>
            <a:bodyPr wrap="none" rtlCol="0">
              <a:spAutoFit/>
            </a:bodyPr>
            <a:lstStyle/>
            <a:p>
              <a:r>
                <a:rPr lang="cs-CZ" sz="1600" dirty="0" smtClean="0">
                  <a:solidFill>
                    <a:schemeClr val="bg1">
                      <a:lumMod val="75000"/>
                    </a:schemeClr>
                  </a:solidFill>
                </a:rPr>
                <a:t>2020</a:t>
              </a:r>
              <a:endParaRPr lang="cs-CZ" sz="1600" dirty="0">
                <a:solidFill>
                  <a:schemeClr val="bg1">
                    <a:lumMod val="75000"/>
                  </a:schemeClr>
                </a:solidFill>
              </a:endParaRPr>
            </a:p>
          </p:txBody>
        </p:sp>
      </p:grpSp>
      <p:grpSp>
        <p:nvGrpSpPr>
          <p:cNvPr id="39" name="Skupina 38"/>
          <p:cNvGrpSpPr/>
          <p:nvPr/>
        </p:nvGrpSpPr>
        <p:grpSpPr>
          <a:xfrm>
            <a:off x="5047866" y="4126485"/>
            <a:ext cx="1681336" cy="2370684"/>
            <a:chOff x="3814618" y="4207361"/>
            <a:chExt cx="1681336" cy="2370684"/>
          </a:xfrm>
        </p:grpSpPr>
        <p:pic>
          <p:nvPicPr>
            <p:cNvPr id="36" name="Obrázek 35"/>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814618" y="4207361"/>
              <a:ext cx="1681336" cy="2370684"/>
            </a:xfrm>
            <a:prstGeom prst="rect">
              <a:avLst/>
            </a:prstGeom>
          </p:spPr>
        </p:pic>
        <p:sp>
          <p:nvSpPr>
            <p:cNvPr id="37" name="TextovéPole 36"/>
            <p:cNvSpPr txBox="1"/>
            <p:nvPr/>
          </p:nvSpPr>
          <p:spPr>
            <a:xfrm>
              <a:off x="3851920" y="6239491"/>
              <a:ext cx="601447" cy="338554"/>
            </a:xfrm>
            <a:prstGeom prst="rect">
              <a:avLst/>
            </a:prstGeom>
            <a:solidFill>
              <a:srgbClr val="A6A046"/>
            </a:solidFill>
          </p:spPr>
          <p:txBody>
            <a:bodyPr wrap="none" rtlCol="0">
              <a:spAutoFit/>
            </a:bodyPr>
            <a:lstStyle/>
            <a:p>
              <a:r>
                <a:rPr lang="cs-CZ" sz="1600" dirty="0" smtClean="0">
                  <a:solidFill>
                    <a:schemeClr val="bg1"/>
                  </a:solidFill>
                </a:rPr>
                <a:t>2018</a:t>
              </a:r>
              <a:endParaRPr lang="cs-CZ" sz="1600" dirty="0">
                <a:solidFill>
                  <a:schemeClr val="bg1"/>
                </a:solidFill>
              </a:endParaRPr>
            </a:p>
          </p:txBody>
        </p:sp>
      </p:grpSp>
    </p:spTree>
    <p:extLst>
      <p:ext uri="{BB962C8B-B14F-4D97-AF65-F5344CB8AC3E}">
        <p14:creationId xmlns:p14="http://schemas.microsoft.com/office/powerpoint/2010/main" xmlns="" val="4086540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0000"/>
                </a:solidFill>
                <a:latin typeface="Adobe Caslon Pro"/>
              </a:rPr>
              <a:t>S přesahem </a:t>
            </a:r>
            <a:r>
              <a:rPr lang="cs-CZ" dirty="0" smtClean="0">
                <a:solidFill>
                  <a:srgbClr val="800000"/>
                </a:solidFill>
                <a:latin typeface="Adobe Caslon Pro"/>
              </a:rPr>
              <a:t>(obrázkové)</a:t>
            </a:r>
            <a:endParaRPr lang="cs-CZ" dirty="0">
              <a:solidFill>
                <a:srgbClr val="800000"/>
              </a:solidFill>
              <a:latin typeface="Adobe Caslon Pro"/>
            </a:endParaRPr>
          </a:p>
        </p:txBody>
      </p:sp>
      <p:pic>
        <p:nvPicPr>
          <p:cNvPr id="31746" name="Picture 2" descr="Mokrozem / Suchozem obálka knihy"/>
          <p:cNvPicPr>
            <a:picLocks noGrp="1" noChangeAspect="1" noChangeArrowheads="1"/>
          </p:cNvPicPr>
          <p:nvPr>
            <p:ph idx="1"/>
          </p:nvPr>
        </p:nvPicPr>
        <p:blipFill>
          <a:blip r:embed="rId2" cstate="print"/>
          <a:stretch>
            <a:fillRect/>
          </a:stretch>
        </p:blipFill>
        <p:spPr bwMode="auto">
          <a:xfrm>
            <a:off x="3275856" y="1417638"/>
            <a:ext cx="2380952" cy="3123809"/>
          </a:xfrm>
          <a:prstGeom prst="rect">
            <a:avLst/>
          </a:prstGeom>
          <a:noFill/>
        </p:spPr>
      </p:pic>
      <p:pic>
        <p:nvPicPr>
          <p:cNvPr id="4" name="Obrázek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552" y="1431085"/>
            <a:ext cx="2321019" cy="2443410"/>
          </a:xfrm>
          <a:prstGeom prst="rect">
            <a:avLst/>
          </a:prstGeom>
        </p:spPr>
      </p:pic>
      <p:pic>
        <p:nvPicPr>
          <p:cNvPr id="5" name="Picture 2" descr="Můj druhý dědeček - Rolf Barth | Databáze knih"/>
          <p:cNvPicPr>
            <a:picLocks noChangeAspect="1" noChangeArrowheads="1"/>
          </p:cNvPicPr>
          <p:nvPr/>
        </p:nvPicPr>
        <p:blipFill>
          <a:blip r:embed="rId4" cstate="print"/>
          <a:srcRect/>
          <a:stretch>
            <a:fillRect/>
          </a:stretch>
        </p:blipFill>
        <p:spPr bwMode="auto">
          <a:xfrm>
            <a:off x="6072093" y="1417638"/>
            <a:ext cx="2332598" cy="2285947"/>
          </a:xfrm>
          <a:prstGeom prst="rect">
            <a:avLst/>
          </a:prstGeom>
          <a:noFill/>
        </p:spPr>
      </p:pic>
      <p:pic>
        <p:nvPicPr>
          <p:cNvPr id="7" name="Picture 4" descr="Zachariáš a studená voda obálka knihy"/>
          <p:cNvPicPr>
            <a:picLocks noChangeAspect="1" noChangeArrowheads="1"/>
          </p:cNvPicPr>
          <p:nvPr/>
        </p:nvPicPr>
        <p:blipFill>
          <a:blip r:embed="rId5" cstate="print"/>
          <a:srcRect/>
          <a:stretch>
            <a:fillRect/>
          </a:stretch>
        </p:blipFill>
        <p:spPr bwMode="auto">
          <a:xfrm>
            <a:off x="2939899" y="4806900"/>
            <a:ext cx="2381250" cy="1666875"/>
          </a:xfrm>
          <a:prstGeom prst="rect">
            <a:avLst/>
          </a:prstGeom>
          <a:noFill/>
        </p:spPr>
      </p:pic>
      <p:pic>
        <p:nvPicPr>
          <p:cNvPr id="3" name="Obrázek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39552" y="4047496"/>
            <a:ext cx="1798301" cy="2426279"/>
          </a:xfrm>
          <a:prstGeom prst="rect">
            <a:avLst/>
          </a:prstGeom>
        </p:spPr>
      </p:pic>
      <p:pic>
        <p:nvPicPr>
          <p:cNvPr id="8" name="Obrázek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357486" y="3980945"/>
            <a:ext cx="2047205" cy="24894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800000"/>
                </a:solidFill>
                <a:latin typeface="Adobe Caslon Pro"/>
              </a:rPr>
              <a:t>Zvukové knihy</a:t>
            </a:r>
            <a:endParaRPr lang="cs-CZ" dirty="0">
              <a:solidFill>
                <a:srgbClr val="800000"/>
              </a:solidFill>
              <a:latin typeface="Adobe Caslon Pro"/>
            </a:endParaRPr>
          </a:p>
        </p:txBody>
      </p:sp>
      <p:pic>
        <p:nvPicPr>
          <p:cNvPr id="16386" name="Picture 2" descr="Příběh ukrytý v notách: Louskáček - Pikola (2020, pevná) od 318 Kč |  Zboží.cz"/>
          <p:cNvPicPr>
            <a:picLocks noGrp="1" noChangeAspect="1" noChangeArrowheads="1"/>
          </p:cNvPicPr>
          <p:nvPr>
            <p:ph idx="1"/>
          </p:nvPr>
        </p:nvPicPr>
        <p:blipFill>
          <a:blip r:embed="rId2" cstate="print"/>
          <a:srcRect/>
          <a:stretch>
            <a:fillRect/>
          </a:stretch>
        </p:blipFill>
        <p:spPr bwMode="auto">
          <a:xfrm>
            <a:off x="2553579" y="3641803"/>
            <a:ext cx="2141398" cy="1875429"/>
          </a:xfrm>
          <a:prstGeom prst="rect">
            <a:avLst/>
          </a:prstGeom>
          <a:noFill/>
        </p:spPr>
      </p:pic>
      <p:pic>
        <p:nvPicPr>
          <p:cNvPr id="7" name="Picture 6" descr="Kniha Příběh ukrytý v notách: Šípková Růženka - neuveden | knizniklub.cz"/>
          <p:cNvPicPr>
            <a:picLocks noChangeAspect="1" noChangeArrowheads="1"/>
          </p:cNvPicPr>
          <p:nvPr/>
        </p:nvPicPr>
        <p:blipFill>
          <a:blip r:embed="rId3" cstate="print"/>
          <a:srcRect/>
          <a:stretch>
            <a:fillRect/>
          </a:stretch>
        </p:blipFill>
        <p:spPr bwMode="auto">
          <a:xfrm>
            <a:off x="408457" y="3645024"/>
            <a:ext cx="2112505" cy="1847182"/>
          </a:xfrm>
          <a:prstGeom prst="rect">
            <a:avLst/>
          </a:prstGeom>
          <a:noFill/>
        </p:spPr>
      </p:pic>
      <p:pic>
        <p:nvPicPr>
          <p:cNvPr id="8" name="Picture 4" descr="Příběh ukrytý v notách: Čtvero ročních dob v jediném dni - neuveden »  Booktook.cz"/>
          <p:cNvPicPr>
            <a:picLocks noChangeAspect="1" noChangeArrowheads="1"/>
          </p:cNvPicPr>
          <p:nvPr/>
        </p:nvPicPr>
        <p:blipFill>
          <a:blip r:embed="rId4" cstate="print"/>
          <a:srcRect/>
          <a:stretch>
            <a:fillRect/>
          </a:stretch>
        </p:blipFill>
        <p:spPr bwMode="auto">
          <a:xfrm>
            <a:off x="2553579" y="1715619"/>
            <a:ext cx="2134317" cy="1872207"/>
          </a:xfrm>
          <a:prstGeom prst="rect">
            <a:avLst/>
          </a:prstGeom>
          <a:noFill/>
        </p:spPr>
      </p:pic>
      <p:pic>
        <p:nvPicPr>
          <p:cNvPr id="9" name="Picture 8" descr="https://akvizice.teamlibrary.cz/images/covers/orig/cover_512916_5ysnin.jpg"/>
          <p:cNvPicPr>
            <a:picLocks noChangeAspect="1" noChangeArrowheads="1"/>
          </p:cNvPicPr>
          <p:nvPr/>
        </p:nvPicPr>
        <p:blipFill>
          <a:blip r:embed="rId5" cstate="print"/>
          <a:srcRect/>
          <a:stretch>
            <a:fillRect/>
          </a:stretch>
        </p:blipFill>
        <p:spPr bwMode="auto">
          <a:xfrm>
            <a:off x="408457" y="1738956"/>
            <a:ext cx="2112505" cy="1872208"/>
          </a:xfrm>
          <a:prstGeom prst="rect">
            <a:avLst/>
          </a:prstGeom>
          <a:noFill/>
        </p:spPr>
      </p:pic>
      <p:pic>
        <p:nvPicPr>
          <p:cNvPr id="3" name="Obrázek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364088" y="1488825"/>
            <a:ext cx="1444948" cy="1657568"/>
          </a:xfrm>
          <a:prstGeom prst="rect">
            <a:avLst/>
          </a:prstGeom>
        </p:spPr>
      </p:pic>
      <p:pic>
        <p:nvPicPr>
          <p:cNvPr id="4" name="Obrázek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876256" y="1488825"/>
            <a:ext cx="1433570" cy="1652963"/>
          </a:xfrm>
          <a:prstGeom prst="rect">
            <a:avLst/>
          </a:prstGeom>
        </p:spPr>
      </p:pic>
      <p:pic>
        <p:nvPicPr>
          <p:cNvPr id="6" name="Obrázek 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rot="21134863">
            <a:off x="4950095" y="3802642"/>
            <a:ext cx="2052900" cy="2646775"/>
          </a:xfrm>
          <a:prstGeom prst="rect">
            <a:avLst/>
          </a:prstGeom>
        </p:spPr>
      </p:pic>
      <p:pic>
        <p:nvPicPr>
          <p:cNvPr id="5" name="Obrázek 4"/>
          <p:cNvPicPr>
            <a:picLocks noChangeAspect="1"/>
          </p:cNvPicPr>
          <p:nvPr/>
        </p:nvPicPr>
        <p:blipFill rotWithShape="1">
          <a:blip r:embed="rId9" cstate="print">
            <a:extLst>
              <a:ext uri="{28A0092B-C50C-407E-A947-70E740481C1C}">
                <a14:useLocalDpi xmlns:a14="http://schemas.microsoft.com/office/drawing/2010/main" xmlns="" val="0"/>
              </a:ext>
            </a:extLst>
          </a:blip>
          <a:srcRect t="4476" b="5201"/>
          <a:stretch/>
        </p:blipFill>
        <p:spPr>
          <a:xfrm>
            <a:off x="6588224" y="3475982"/>
            <a:ext cx="2232248" cy="20162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0000"/>
                </a:solidFill>
                <a:latin typeface="Adobe Caslon Pro" pitchFamily="18" charset="-18"/>
              </a:rPr>
              <a:t>Příběhy pro menší děti </a:t>
            </a:r>
            <a:r>
              <a:rPr lang="cs-CZ" dirty="0" smtClean="0">
                <a:solidFill>
                  <a:srgbClr val="800000"/>
                </a:solidFill>
                <a:latin typeface="Adobe Caslon Pro" pitchFamily="18" charset="-18"/>
              </a:rPr>
              <a:t>(M/I)</a:t>
            </a:r>
            <a:endParaRPr lang="cs-CZ" b="1" dirty="0">
              <a:solidFill>
                <a:srgbClr val="800000"/>
              </a:solidFill>
              <a:latin typeface="Adobe Caslon Pro" pitchFamily="18" charset="-18"/>
            </a:endParaRPr>
          </a:p>
        </p:txBody>
      </p:sp>
      <p:pic>
        <p:nvPicPr>
          <p:cNvPr id="19458" name="Picture 2" descr="Chyť bizona! [E-kniha] - Jitka Holasová | KOSMAS.cz - vaše internetové  knihkupectví"/>
          <p:cNvPicPr>
            <a:picLocks noGrp="1" noChangeAspect="1" noChangeArrowheads="1"/>
          </p:cNvPicPr>
          <p:nvPr>
            <p:ph idx="1"/>
          </p:nvPr>
        </p:nvPicPr>
        <p:blipFill>
          <a:blip r:embed="rId3" cstate="print"/>
          <a:stretch>
            <a:fillRect/>
          </a:stretch>
        </p:blipFill>
        <p:spPr bwMode="auto">
          <a:xfrm>
            <a:off x="3156184" y="1417638"/>
            <a:ext cx="2655632" cy="3616718"/>
          </a:xfrm>
          <a:prstGeom prst="rect">
            <a:avLst/>
          </a:prstGeom>
          <a:noFill/>
          <a:ln>
            <a:solidFill>
              <a:schemeClr val="accent2">
                <a:lumMod val="50000"/>
              </a:schemeClr>
            </a:solidFill>
          </a:ln>
        </p:spPr>
      </p:pic>
      <p:pic>
        <p:nvPicPr>
          <p:cNvPr id="8196" name="Picture 4" descr="Cesta do země snergů | Albatrosmedia.cz"/>
          <p:cNvPicPr>
            <a:picLocks noChangeAspect="1" noChangeArrowheads="1"/>
          </p:cNvPicPr>
          <p:nvPr/>
        </p:nvPicPr>
        <p:blipFill>
          <a:blip r:embed="rId4" cstate="print"/>
          <a:srcRect/>
          <a:stretch>
            <a:fillRect/>
          </a:stretch>
        </p:blipFill>
        <p:spPr bwMode="auto">
          <a:xfrm>
            <a:off x="413684" y="1417638"/>
            <a:ext cx="2523148" cy="3168352"/>
          </a:xfrm>
          <a:prstGeom prst="rect">
            <a:avLst/>
          </a:prstGeom>
          <a:noFill/>
        </p:spPr>
      </p:pic>
      <p:pic>
        <p:nvPicPr>
          <p:cNvPr id="8194" name="Picture 2" descr="Volte zvířata! - Paula Desgualdová, Pedro Markun, Larissa Ribeirová, André  Rodrigues | KOSMAS.cz - vaše internetové knihkupectví"/>
          <p:cNvPicPr>
            <a:picLocks noChangeAspect="1" noChangeArrowheads="1"/>
          </p:cNvPicPr>
          <p:nvPr/>
        </p:nvPicPr>
        <p:blipFill>
          <a:blip r:embed="rId5" cstate="print"/>
          <a:srcRect/>
          <a:stretch>
            <a:fillRect/>
          </a:stretch>
        </p:blipFill>
        <p:spPr bwMode="auto">
          <a:xfrm rot="703028">
            <a:off x="1360841" y="4271725"/>
            <a:ext cx="2325902" cy="2325902"/>
          </a:xfrm>
          <a:prstGeom prst="rect">
            <a:avLst/>
          </a:prstGeom>
          <a:noFill/>
        </p:spPr>
      </p:pic>
      <p:pic>
        <p:nvPicPr>
          <p:cNvPr id="5" name="Obrázek 4"/>
          <p:cNvPicPr>
            <a:picLocks noChangeAspect="1"/>
          </p:cNvPicPr>
          <p:nvPr/>
        </p:nvPicPr>
        <p:blipFill rotWithShape="1">
          <a:blip r:embed="rId6" cstate="print">
            <a:extLst>
              <a:ext uri="{28A0092B-C50C-407E-A947-70E740481C1C}">
                <a14:useLocalDpi xmlns:a14="http://schemas.microsoft.com/office/drawing/2010/main" xmlns="" val="0"/>
              </a:ext>
            </a:extLst>
          </a:blip>
          <a:srcRect l="8421" r="8419"/>
          <a:stretch/>
        </p:blipFill>
        <p:spPr>
          <a:xfrm>
            <a:off x="6839530" y="1417638"/>
            <a:ext cx="1860471" cy="2237250"/>
          </a:xfrm>
          <a:prstGeom prst="rect">
            <a:avLst/>
          </a:prstGeom>
        </p:spPr>
      </p:pic>
      <p:pic>
        <p:nvPicPr>
          <p:cNvPr id="3" name="Obrázek 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21127283">
            <a:off x="6129311" y="2640295"/>
            <a:ext cx="1800200" cy="2142238"/>
          </a:xfrm>
          <a:prstGeom prst="rect">
            <a:avLst/>
          </a:prstGeom>
        </p:spPr>
      </p:pic>
      <p:pic>
        <p:nvPicPr>
          <p:cNvPr id="4" name="Obrázek 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rot="274784">
            <a:off x="6951284" y="4363929"/>
            <a:ext cx="1815730" cy="2141493"/>
          </a:xfrm>
          <a:prstGeom prst="rect">
            <a:avLst/>
          </a:prstGeom>
        </p:spPr>
      </p:pic>
      <p:sp>
        <p:nvSpPr>
          <p:cNvPr id="6" name="TextovéPole 5"/>
          <p:cNvSpPr txBox="1"/>
          <p:nvPr/>
        </p:nvSpPr>
        <p:spPr>
          <a:xfrm>
            <a:off x="5292080" y="6093296"/>
            <a:ext cx="1508233" cy="369332"/>
          </a:xfrm>
          <a:prstGeom prst="rect">
            <a:avLst/>
          </a:prstGeom>
          <a:noFill/>
        </p:spPr>
        <p:txBody>
          <a:bodyPr wrap="none" rtlCol="0">
            <a:spAutoFit/>
          </a:bodyPr>
          <a:lstStyle/>
          <a:p>
            <a:r>
              <a:rPr lang="cs-CZ" dirty="0" smtClean="0">
                <a:hlinkClick r:id="rId9"/>
              </a:rPr>
              <a:t>Databáze knih</a:t>
            </a:r>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0000"/>
                </a:solidFill>
                <a:latin typeface="Adobe Caslon Pro" pitchFamily="18" charset="-18"/>
              </a:rPr>
              <a:t>Knihy pohádek </a:t>
            </a:r>
            <a:r>
              <a:rPr lang="cs-CZ" dirty="0" smtClean="0">
                <a:solidFill>
                  <a:srgbClr val="800000"/>
                </a:solidFill>
                <a:latin typeface="Adobe Caslon Pro" pitchFamily="18" charset="-18"/>
              </a:rPr>
              <a:t>(M/I)</a:t>
            </a:r>
            <a:endParaRPr lang="cs-CZ" dirty="0">
              <a:solidFill>
                <a:srgbClr val="800000"/>
              </a:solidFill>
              <a:latin typeface="Adobe Caslon Pro" pitchFamily="18" charset="-18"/>
            </a:endParaRPr>
          </a:p>
        </p:txBody>
      </p:sp>
      <p:pic>
        <p:nvPicPr>
          <p:cNvPr id="26626" name="Picture 2" descr="https://www.knihydobrovsky.cz/thumbs/book-detail-fancy-box/mod_eshop/produkty/355778523/9.jpg"/>
          <p:cNvPicPr>
            <a:picLocks noGrp="1" noChangeAspect="1" noChangeArrowheads="1"/>
          </p:cNvPicPr>
          <p:nvPr>
            <p:ph idx="1"/>
          </p:nvPr>
        </p:nvPicPr>
        <p:blipFill>
          <a:blip r:embed="rId2" cstate="print"/>
          <a:stretch>
            <a:fillRect/>
          </a:stretch>
        </p:blipFill>
        <p:spPr bwMode="auto">
          <a:xfrm>
            <a:off x="6085838" y="1929186"/>
            <a:ext cx="2744110" cy="3435507"/>
          </a:xfrm>
          <a:prstGeom prst="rect">
            <a:avLst/>
          </a:prstGeom>
          <a:noFill/>
        </p:spPr>
      </p:pic>
      <p:pic>
        <p:nvPicPr>
          <p:cNvPr id="5" name="Picture 4" descr="Zimní pohádky | Albatrosmedia.cz"/>
          <p:cNvPicPr>
            <a:picLocks noChangeAspect="1" noChangeArrowheads="1"/>
          </p:cNvPicPr>
          <p:nvPr/>
        </p:nvPicPr>
        <p:blipFill>
          <a:blip r:embed="rId3" cstate="print"/>
          <a:srcRect/>
          <a:stretch>
            <a:fillRect/>
          </a:stretch>
        </p:blipFill>
        <p:spPr bwMode="auto">
          <a:xfrm>
            <a:off x="416983" y="2398888"/>
            <a:ext cx="2642671" cy="2949765"/>
          </a:xfrm>
          <a:prstGeom prst="rect">
            <a:avLst/>
          </a:prstGeom>
          <a:noFill/>
        </p:spPr>
      </p:pic>
      <p:sp>
        <p:nvSpPr>
          <p:cNvPr id="4" name="TextovéPole 3"/>
          <p:cNvSpPr txBox="1"/>
          <p:nvPr/>
        </p:nvSpPr>
        <p:spPr>
          <a:xfrm>
            <a:off x="3707904" y="6165304"/>
            <a:ext cx="184731" cy="369332"/>
          </a:xfrm>
          <a:prstGeom prst="rect">
            <a:avLst/>
          </a:prstGeom>
          <a:noFill/>
        </p:spPr>
        <p:txBody>
          <a:bodyPr wrap="none" rtlCol="0">
            <a:spAutoFit/>
          </a:bodyPr>
          <a:lstStyle/>
          <a:p>
            <a:endParaRPr lang="cs-CZ" dirty="0"/>
          </a:p>
        </p:txBody>
      </p:sp>
      <p:pic>
        <p:nvPicPr>
          <p:cNvPr id="7" name="Obrázek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03848" y="1526594"/>
            <a:ext cx="2381250" cy="2819400"/>
          </a:xfrm>
          <a:prstGeom prst="rect">
            <a:avLst/>
          </a:prstGeom>
        </p:spPr>
      </p:pic>
      <p:pic>
        <p:nvPicPr>
          <p:cNvPr id="6" name="Obrázek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828558" y="4424485"/>
            <a:ext cx="2165226" cy="216522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solidFill>
                  <a:srgbClr val="800000"/>
                </a:solidFill>
                <a:latin typeface="Adobe Caslon Pro" pitchFamily="18" charset="-18"/>
              </a:rPr>
              <a:t>Příběhy pro starší děti </a:t>
            </a:r>
            <a:r>
              <a:rPr lang="cs-CZ" dirty="0" smtClean="0">
                <a:solidFill>
                  <a:srgbClr val="800000"/>
                </a:solidFill>
                <a:latin typeface="Adobe Caslon Pro" pitchFamily="18" charset="-18"/>
              </a:rPr>
              <a:t>(dívky M/II)</a:t>
            </a:r>
            <a:endParaRPr lang="cs-CZ" dirty="0">
              <a:solidFill>
                <a:srgbClr val="800000"/>
              </a:solidFill>
              <a:latin typeface="Adobe Caslon Pro" pitchFamily="18" charset="-18"/>
            </a:endParaRPr>
          </a:p>
        </p:txBody>
      </p:sp>
      <p:pic>
        <p:nvPicPr>
          <p:cNvPr id="20484" name="Picture 4" descr="Truhla času - Andri Snær Magnason | Databáze knih"/>
          <p:cNvPicPr>
            <a:picLocks noChangeAspect="1" noChangeArrowheads="1"/>
          </p:cNvPicPr>
          <p:nvPr/>
        </p:nvPicPr>
        <p:blipFill>
          <a:blip r:embed="rId2" cstate="print"/>
          <a:srcRect/>
          <a:stretch>
            <a:fillRect/>
          </a:stretch>
        </p:blipFill>
        <p:spPr bwMode="auto">
          <a:xfrm>
            <a:off x="6876256" y="2115234"/>
            <a:ext cx="2021697" cy="2854637"/>
          </a:xfrm>
          <a:prstGeom prst="rect">
            <a:avLst/>
          </a:prstGeom>
          <a:noFill/>
        </p:spPr>
      </p:pic>
      <p:pic>
        <p:nvPicPr>
          <p:cNvPr id="7170" name="Picture 2" descr="Agnes a Zakázaná hora - Veronika Hurdová (2020, pevná) od 365 Kč | Zboží.cz"/>
          <p:cNvPicPr>
            <a:picLocks noChangeAspect="1" noChangeArrowheads="1"/>
          </p:cNvPicPr>
          <p:nvPr/>
        </p:nvPicPr>
        <p:blipFill>
          <a:blip r:embed="rId3" cstate="print"/>
          <a:srcRect/>
          <a:stretch>
            <a:fillRect/>
          </a:stretch>
        </p:blipFill>
        <p:spPr bwMode="auto">
          <a:xfrm>
            <a:off x="2740127" y="2115234"/>
            <a:ext cx="1903956" cy="2823106"/>
          </a:xfrm>
          <a:prstGeom prst="rect">
            <a:avLst/>
          </a:prstGeom>
          <a:noFill/>
        </p:spPr>
      </p:pic>
      <p:pic>
        <p:nvPicPr>
          <p:cNvPr id="20486" name="Picture 6" descr="Tajemná zahrada - Frances Hodgson Burnett | Databáze knih"/>
          <p:cNvPicPr>
            <a:picLocks noChangeAspect="1" noChangeArrowheads="1"/>
          </p:cNvPicPr>
          <p:nvPr/>
        </p:nvPicPr>
        <p:blipFill>
          <a:blip r:embed="rId4" cstate="print"/>
          <a:srcRect/>
          <a:stretch>
            <a:fillRect/>
          </a:stretch>
        </p:blipFill>
        <p:spPr bwMode="auto">
          <a:xfrm rot="668540">
            <a:off x="1409538" y="4085890"/>
            <a:ext cx="1752593" cy="2467652"/>
          </a:xfrm>
          <a:prstGeom prst="rect">
            <a:avLst/>
          </a:prstGeom>
          <a:noFill/>
        </p:spPr>
      </p:pic>
      <p:pic>
        <p:nvPicPr>
          <p:cNvPr id="11268" name="Picture 4" descr="Pro hrst lentilek obálka knihy"/>
          <p:cNvPicPr>
            <a:picLocks noChangeAspect="1" noChangeArrowheads="1"/>
          </p:cNvPicPr>
          <p:nvPr/>
        </p:nvPicPr>
        <p:blipFill>
          <a:blip r:embed="rId5" cstate="print"/>
          <a:srcRect/>
          <a:stretch>
            <a:fillRect/>
          </a:stretch>
        </p:blipFill>
        <p:spPr bwMode="auto">
          <a:xfrm>
            <a:off x="697215" y="1417639"/>
            <a:ext cx="1970904" cy="2731442"/>
          </a:xfrm>
          <a:prstGeom prst="rect">
            <a:avLst/>
          </a:prstGeom>
          <a:noFill/>
        </p:spPr>
      </p:pic>
      <p:sp>
        <p:nvSpPr>
          <p:cNvPr id="3" name="TextovéPole 2"/>
          <p:cNvSpPr txBox="1"/>
          <p:nvPr/>
        </p:nvSpPr>
        <p:spPr>
          <a:xfrm>
            <a:off x="3104500" y="6237312"/>
            <a:ext cx="769954" cy="369332"/>
          </a:xfrm>
          <a:prstGeom prst="rect">
            <a:avLst/>
          </a:prstGeom>
          <a:noFill/>
        </p:spPr>
        <p:txBody>
          <a:bodyPr wrap="none" rtlCol="0">
            <a:spAutoFit/>
          </a:bodyPr>
          <a:lstStyle/>
          <a:p>
            <a:r>
              <a:rPr lang="cs-CZ" dirty="0" smtClean="0">
                <a:hlinkClick r:id="rId6"/>
              </a:rPr>
              <a:t>Trailer</a:t>
            </a:r>
            <a:endParaRPr lang="cs-CZ" dirty="0"/>
          </a:p>
        </p:txBody>
      </p:sp>
      <p:pic>
        <p:nvPicPr>
          <p:cNvPr id="4" name="Obrázek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788024" y="2132856"/>
            <a:ext cx="1981390" cy="284215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solidFill>
                  <a:srgbClr val="800000"/>
                </a:solidFill>
                <a:latin typeface="Adobe Caslon Pro" pitchFamily="18" charset="-18"/>
              </a:rPr>
              <a:t>Příběhy pro starší děti </a:t>
            </a:r>
            <a:r>
              <a:rPr lang="cs-CZ" dirty="0" smtClean="0">
                <a:solidFill>
                  <a:srgbClr val="800000"/>
                </a:solidFill>
                <a:latin typeface="Adobe Caslon Pro" pitchFamily="18" charset="-18"/>
              </a:rPr>
              <a:t>(kluci M/II)</a:t>
            </a:r>
            <a:endParaRPr lang="cs-CZ" dirty="0">
              <a:solidFill>
                <a:srgbClr val="800000"/>
              </a:solidFill>
              <a:latin typeface="Adobe Caslon Pro" pitchFamily="18" charset="-18"/>
            </a:endParaRPr>
          </a:p>
        </p:txBody>
      </p:sp>
      <p:pic>
        <p:nvPicPr>
          <p:cNvPr id="6146" name="Picture 2" descr="Malamandr obálka knihy"/>
          <p:cNvPicPr>
            <a:picLocks noChangeAspect="1" noChangeArrowheads="1"/>
          </p:cNvPicPr>
          <p:nvPr/>
        </p:nvPicPr>
        <p:blipFill>
          <a:blip r:embed="rId2" cstate="print"/>
          <a:srcRect/>
          <a:stretch>
            <a:fillRect/>
          </a:stretch>
        </p:blipFill>
        <p:spPr bwMode="auto">
          <a:xfrm>
            <a:off x="6492866" y="1228504"/>
            <a:ext cx="2024156" cy="3101008"/>
          </a:xfrm>
          <a:prstGeom prst="rect">
            <a:avLst/>
          </a:prstGeom>
          <a:noFill/>
        </p:spPr>
      </p:pic>
      <p:pic>
        <p:nvPicPr>
          <p:cNvPr id="10242" name="Picture 2" descr="Ztracený na Nevděku obálka knihy"/>
          <p:cNvPicPr>
            <a:picLocks noChangeAspect="1" noChangeArrowheads="1"/>
          </p:cNvPicPr>
          <p:nvPr/>
        </p:nvPicPr>
        <p:blipFill>
          <a:blip r:embed="rId3" cstate="print"/>
          <a:srcRect/>
          <a:stretch>
            <a:fillRect/>
          </a:stretch>
        </p:blipFill>
        <p:spPr bwMode="auto">
          <a:xfrm>
            <a:off x="1500269" y="1340769"/>
            <a:ext cx="1959968" cy="2869394"/>
          </a:xfrm>
          <a:prstGeom prst="rect">
            <a:avLst/>
          </a:prstGeom>
          <a:noFill/>
        </p:spPr>
      </p:pic>
      <p:pic>
        <p:nvPicPr>
          <p:cNvPr id="5" name="Picture 2" descr="Safíroví ledňáčci a Glutaman - Bogdan Trojak | KOSMAS.cz - vaše internetové  knihkupectví"/>
          <p:cNvPicPr>
            <a:picLocks noChangeAspect="1" noChangeArrowheads="1"/>
          </p:cNvPicPr>
          <p:nvPr/>
        </p:nvPicPr>
        <p:blipFill>
          <a:blip r:embed="rId4" cstate="print"/>
          <a:srcRect/>
          <a:stretch>
            <a:fillRect/>
          </a:stretch>
        </p:blipFill>
        <p:spPr bwMode="auto">
          <a:xfrm>
            <a:off x="239565" y="3684856"/>
            <a:ext cx="2043900" cy="2900391"/>
          </a:xfrm>
          <a:prstGeom prst="rect">
            <a:avLst/>
          </a:prstGeom>
          <a:noFill/>
        </p:spPr>
      </p:pic>
      <p:pic>
        <p:nvPicPr>
          <p:cNvPr id="10244" name="Picture 4" descr="Kniha Dostaňte mě odsud! - McNab Andy, Earle Phil | knizniklub.cz"/>
          <p:cNvPicPr>
            <a:picLocks noChangeAspect="1" noChangeArrowheads="1"/>
          </p:cNvPicPr>
          <p:nvPr/>
        </p:nvPicPr>
        <p:blipFill>
          <a:blip r:embed="rId5" cstate="print"/>
          <a:srcRect/>
          <a:stretch>
            <a:fillRect/>
          </a:stretch>
        </p:blipFill>
        <p:spPr bwMode="auto">
          <a:xfrm>
            <a:off x="4406990" y="1283066"/>
            <a:ext cx="1902612" cy="2927096"/>
          </a:xfrm>
          <a:prstGeom prst="rect">
            <a:avLst/>
          </a:prstGeom>
          <a:noFill/>
        </p:spPr>
      </p:pic>
      <p:pic>
        <p:nvPicPr>
          <p:cNvPr id="7" name="Picture 2" descr="Kletba vlkodlačího chlapce obálka knihy"/>
          <p:cNvPicPr>
            <a:picLocks noChangeAspect="1" noChangeArrowheads="1"/>
          </p:cNvPicPr>
          <p:nvPr/>
        </p:nvPicPr>
        <p:blipFill>
          <a:blip r:embed="rId6" cstate="print"/>
          <a:srcRect/>
          <a:stretch>
            <a:fillRect/>
          </a:stretch>
        </p:blipFill>
        <p:spPr bwMode="auto">
          <a:xfrm rot="452637">
            <a:off x="6121791" y="3923272"/>
            <a:ext cx="1868074" cy="2720212"/>
          </a:xfrm>
          <a:prstGeom prst="rect">
            <a:avLst/>
          </a:prstGeom>
          <a:noFill/>
        </p:spPr>
      </p:pic>
      <p:pic>
        <p:nvPicPr>
          <p:cNvPr id="4" name="Obrázek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069222" y="3892494"/>
            <a:ext cx="1821560" cy="2652191"/>
          </a:xfrm>
          <a:prstGeom prst="rect">
            <a:avLst/>
          </a:prstGeom>
        </p:spPr>
      </p:pic>
      <p:sp>
        <p:nvSpPr>
          <p:cNvPr id="6" name="TextovéPole 5"/>
          <p:cNvSpPr txBox="1"/>
          <p:nvPr/>
        </p:nvSpPr>
        <p:spPr>
          <a:xfrm>
            <a:off x="2266372" y="6215915"/>
            <a:ext cx="1626536" cy="369332"/>
          </a:xfrm>
          <a:prstGeom prst="rect">
            <a:avLst/>
          </a:prstGeom>
          <a:noFill/>
        </p:spPr>
        <p:txBody>
          <a:bodyPr wrap="none" rtlCol="0">
            <a:spAutoFit/>
          </a:bodyPr>
          <a:lstStyle/>
          <a:p>
            <a:r>
              <a:rPr lang="cs-CZ" dirty="0" smtClean="0">
                <a:hlinkClick r:id="rId8"/>
              </a:rPr>
              <a:t>Magnesia litera</a:t>
            </a:r>
            <a:endParaRPr lang="cs-CZ"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Mediá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1322</TotalTime>
  <Words>238</Words>
  <Application>Microsoft Office PowerPoint</Application>
  <PresentationFormat>Předvádění na obrazovce (4:3)</PresentationFormat>
  <Paragraphs>44</Paragraphs>
  <Slides>18</Slides>
  <Notes>1</Notes>
  <HiddenSlides>0</HiddenSlides>
  <MMClips>0</MMClips>
  <ScaleCrop>false</ScaleCrop>
  <HeadingPairs>
    <vt:vector size="4" baseType="variant">
      <vt:variant>
        <vt:lpstr>Motiv</vt:lpstr>
      </vt:variant>
      <vt:variant>
        <vt:i4>1</vt:i4>
      </vt:variant>
      <vt:variant>
        <vt:lpstr>Nadpisy snímků</vt:lpstr>
      </vt:variant>
      <vt:variant>
        <vt:i4>18</vt:i4>
      </vt:variant>
    </vt:vector>
  </HeadingPairs>
  <TitlesOfParts>
    <vt:vector size="19" baseType="lpstr">
      <vt:lpstr>Motiv sady Office</vt:lpstr>
      <vt:lpstr>Knížky pod stromeček</vt:lpstr>
      <vt:lpstr>Kde vybírat</vt:lpstr>
      <vt:lpstr>Klasiky v novém</vt:lpstr>
      <vt:lpstr>S přesahem (obrázkové)</vt:lpstr>
      <vt:lpstr>Zvukové knihy</vt:lpstr>
      <vt:lpstr>Příběhy pro menší děti (M/I)</vt:lpstr>
      <vt:lpstr>Knihy pohádek (M/I)</vt:lpstr>
      <vt:lpstr>Příběhy pro starší děti (dívky M/II)</vt:lpstr>
      <vt:lpstr>Příběhy pro starší děti (kluci M/II)</vt:lpstr>
      <vt:lpstr>Dárkový set</vt:lpstr>
      <vt:lpstr>Oblíbení autoři</vt:lpstr>
      <vt:lpstr>České autorky (M/II)</vt:lpstr>
      <vt:lpstr>Pro mládež (M/III)</vt:lpstr>
      <vt:lpstr>Dívčí romány (M/III)</vt:lpstr>
      <vt:lpstr>Poezie</vt:lpstr>
      <vt:lpstr>Populárně-naučné knihy</vt:lpstr>
      <vt:lpstr>Interaktivní knihy</vt:lpstr>
      <vt:lpstr>Vánoční</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slezakova</dc:creator>
  <cp:lastModifiedBy>slezakova</cp:lastModifiedBy>
  <cp:revision>120</cp:revision>
  <dcterms:created xsi:type="dcterms:W3CDTF">2021-11-04T10:26:41Z</dcterms:created>
  <dcterms:modified xsi:type="dcterms:W3CDTF">2021-11-29T07:37:41Z</dcterms:modified>
</cp:coreProperties>
</file>